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4"/>
  </p:sldMasterIdLst>
  <p:notesMasterIdLst>
    <p:notesMasterId r:id="rId30"/>
  </p:notesMasterIdLst>
  <p:handoutMasterIdLst>
    <p:handoutMasterId r:id="rId31"/>
  </p:handoutMasterIdLst>
  <p:sldIdLst>
    <p:sldId id="257" r:id="rId5"/>
    <p:sldId id="256" r:id="rId6"/>
    <p:sldId id="288" r:id="rId7"/>
    <p:sldId id="260" r:id="rId8"/>
    <p:sldId id="298" r:id="rId9"/>
    <p:sldId id="279" r:id="rId10"/>
    <p:sldId id="297" r:id="rId11"/>
    <p:sldId id="289" r:id="rId12"/>
    <p:sldId id="299" r:id="rId13"/>
    <p:sldId id="300" r:id="rId14"/>
    <p:sldId id="301" r:id="rId15"/>
    <p:sldId id="302" r:id="rId16"/>
    <p:sldId id="303" r:id="rId17"/>
    <p:sldId id="291" r:id="rId18"/>
    <p:sldId id="293" r:id="rId19"/>
    <p:sldId id="304" r:id="rId20"/>
    <p:sldId id="305" r:id="rId21"/>
    <p:sldId id="292" r:id="rId22"/>
    <p:sldId id="267" r:id="rId23"/>
    <p:sldId id="275" r:id="rId24"/>
    <p:sldId id="294" r:id="rId25"/>
    <p:sldId id="265" r:id="rId26"/>
    <p:sldId id="270" r:id="rId27"/>
    <p:sldId id="273" r:id="rId28"/>
    <p:sldId id="259" r:id="rId2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anluca Di Domenica" initials="GDD" lastIdx="1" clrIdx="0">
    <p:extLst>
      <p:ext uri="{19B8F6BF-5375-455C-9EA6-DF929625EA0E}">
        <p15:presenceInfo xmlns:p15="http://schemas.microsoft.com/office/powerpoint/2012/main" userId="S::gianluca.didomenica@aesys.tech::7ae0d648-be0f-414a-801b-fff9535502f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567B6"/>
    <a:srgbClr val="E20311"/>
    <a:srgbClr val="0790D6"/>
    <a:srgbClr val="4472C4"/>
    <a:srgbClr val="E10812"/>
    <a:srgbClr val="FACABC"/>
    <a:srgbClr val="011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D4AE07-19BC-B64A-9712-A20C09B44BEE}" v="74" dt="2021-04-27T10:59:34.668"/>
    <p1510:client id="{51045DB5-7D4D-4D41-AA7A-57751671F1AC}" v="6" dt="2022-07-28T12:48:19.1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Stile medio 4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ile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e Giovanni Neri" userId="S::daniele.neri@aesys.tech::63bf402e-3ffb-4cc8-89ea-655721682bc2" providerId="AD" clId="Web-{51045DB5-7D4D-4D41-AA7A-57751671F1AC}"/>
    <pc:docChg chg="modSld">
      <pc:chgData name="Daniele Giovanni Neri" userId="S::daniele.neri@aesys.tech::63bf402e-3ffb-4cc8-89ea-655721682bc2" providerId="AD" clId="Web-{51045DB5-7D4D-4D41-AA7A-57751671F1AC}" dt="2022-07-28T12:48:19.163" v="4" actId="1076"/>
      <pc:docMkLst>
        <pc:docMk/>
      </pc:docMkLst>
      <pc:sldChg chg="modSp">
        <pc:chgData name="Daniele Giovanni Neri" userId="S::daniele.neri@aesys.tech::63bf402e-3ffb-4cc8-89ea-655721682bc2" providerId="AD" clId="Web-{51045DB5-7D4D-4D41-AA7A-57751671F1AC}" dt="2022-07-28T12:48:19.163" v="4" actId="1076"/>
        <pc:sldMkLst>
          <pc:docMk/>
          <pc:sldMk cId="659241604" sldId="275"/>
        </pc:sldMkLst>
        <pc:picChg chg="mod">
          <ac:chgData name="Daniele Giovanni Neri" userId="S::daniele.neri@aesys.tech::63bf402e-3ffb-4cc8-89ea-655721682bc2" providerId="AD" clId="Web-{51045DB5-7D4D-4D41-AA7A-57751671F1AC}" dt="2022-07-28T12:48:19.163" v="4" actId="1076"/>
          <ac:picMkLst>
            <pc:docMk/>
            <pc:sldMk cId="659241604" sldId="275"/>
            <ac:picMk id="2050" creationId="{F4610F28-BE3A-1F42-B5B1-BCFB78990A15}"/>
          </ac:picMkLst>
        </pc:picChg>
      </pc:sldChg>
      <pc:sldChg chg="modSp">
        <pc:chgData name="Daniele Giovanni Neri" userId="S::daniele.neri@aesys.tech::63bf402e-3ffb-4cc8-89ea-655721682bc2" providerId="AD" clId="Web-{51045DB5-7D4D-4D41-AA7A-57751671F1AC}" dt="2022-07-28T10:33:18.759" v="1" actId="1076"/>
        <pc:sldMkLst>
          <pc:docMk/>
          <pc:sldMk cId="2368269927" sldId="288"/>
        </pc:sldMkLst>
        <pc:spChg chg="mod">
          <ac:chgData name="Daniele Giovanni Neri" userId="S::daniele.neri@aesys.tech::63bf402e-3ffb-4cc8-89ea-655721682bc2" providerId="AD" clId="Web-{51045DB5-7D4D-4D41-AA7A-57751671F1AC}" dt="2022-07-28T10:33:18.759" v="1" actId="1076"/>
          <ac:spMkLst>
            <pc:docMk/>
            <pc:sldMk cId="2368269927" sldId="288"/>
            <ac:spMk id="4" creationId="{0AEB8777-FDE1-A74C-BAA0-7AA89CC0430B}"/>
          </ac:spMkLst>
        </pc:spChg>
      </pc:sldChg>
      <pc:sldChg chg="modSp">
        <pc:chgData name="Daniele Giovanni Neri" userId="S::daniele.neri@aesys.tech::63bf402e-3ffb-4cc8-89ea-655721682bc2" providerId="AD" clId="Web-{51045DB5-7D4D-4D41-AA7A-57751671F1AC}" dt="2022-07-28T11:00:03.415" v="2" actId="20577"/>
        <pc:sldMkLst>
          <pc:docMk/>
          <pc:sldMk cId="2972177869" sldId="302"/>
        </pc:sldMkLst>
        <pc:spChg chg="mod">
          <ac:chgData name="Daniele Giovanni Neri" userId="S::daniele.neri@aesys.tech::63bf402e-3ffb-4cc8-89ea-655721682bc2" providerId="AD" clId="Web-{51045DB5-7D4D-4D41-AA7A-57751671F1AC}" dt="2022-07-28T11:00:03.415" v="2" actId="20577"/>
          <ac:spMkLst>
            <pc:docMk/>
            <pc:sldMk cId="2972177869" sldId="302"/>
            <ac:spMk id="5" creationId="{97F6FA52-2E7A-1748-8819-3FA05F1A4E14}"/>
          </ac:spMkLst>
        </pc:spChg>
      </pc:sldChg>
    </pc:docChg>
  </pc:docChgLst>
  <pc:docChgLst>
    <pc:chgData name="Marco Petaccia" userId="S::marco.petaccia@aesys.tech::851d898a-5982-454f-99ef-f9ebdf7230f0" providerId="AD" clId="Web-{E0D7D9B6-12F8-4290-A79A-2D8C2AD6B192}"/>
    <pc:docChg chg="addSld modSld">
      <pc:chgData name="Marco Petaccia" userId="S::marco.petaccia@aesys.tech::851d898a-5982-454f-99ef-f9ebdf7230f0" providerId="AD" clId="Web-{E0D7D9B6-12F8-4290-A79A-2D8C2AD6B192}" dt="2021-04-23T11:44:10.751" v="180" actId="20577"/>
      <pc:docMkLst>
        <pc:docMk/>
      </pc:docMkLst>
      <pc:sldChg chg="modSp">
        <pc:chgData name="Marco Petaccia" userId="S::marco.petaccia@aesys.tech::851d898a-5982-454f-99ef-f9ebdf7230f0" providerId="AD" clId="Web-{E0D7D9B6-12F8-4290-A79A-2D8C2AD6B192}" dt="2021-04-23T11:44:10.751" v="180" actId="20577"/>
        <pc:sldMkLst>
          <pc:docMk/>
          <pc:sldMk cId="1083623227" sldId="285"/>
        </pc:sldMkLst>
        <pc:spChg chg="mod">
          <ac:chgData name="Marco Petaccia" userId="S::marco.petaccia@aesys.tech::851d898a-5982-454f-99ef-f9ebdf7230f0" providerId="AD" clId="Web-{E0D7D9B6-12F8-4290-A79A-2D8C2AD6B192}" dt="2021-04-23T11:44:10.751" v="180" actId="20577"/>
          <ac:spMkLst>
            <pc:docMk/>
            <pc:sldMk cId="1083623227" sldId="285"/>
            <ac:spMk id="5" creationId="{88A1FE30-3235-6D4A-B5A4-A17AA34C4D0A}"/>
          </ac:spMkLst>
        </pc:spChg>
      </pc:sldChg>
      <pc:sldChg chg="addSp modSp new">
        <pc:chgData name="Marco Petaccia" userId="S::marco.petaccia@aesys.tech::851d898a-5982-454f-99ef-f9ebdf7230f0" providerId="AD" clId="Web-{E0D7D9B6-12F8-4290-A79A-2D8C2AD6B192}" dt="2021-04-23T11:43:29.766" v="133" actId="20577"/>
        <pc:sldMkLst>
          <pc:docMk/>
          <pc:sldMk cId="2898955652" sldId="287"/>
        </pc:sldMkLst>
        <pc:spChg chg="add">
          <ac:chgData name="Marco Petaccia" userId="S::marco.petaccia@aesys.tech::851d898a-5982-454f-99ef-f9ebdf7230f0" providerId="AD" clId="Web-{E0D7D9B6-12F8-4290-A79A-2D8C2AD6B192}" dt="2021-04-23T11:39:50.840" v="20"/>
          <ac:spMkLst>
            <pc:docMk/>
            <pc:sldMk cId="2898955652" sldId="287"/>
            <ac:spMk id="3" creationId="{324940F6-44A0-41B0-82BB-A081BAC14B97}"/>
          </ac:spMkLst>
        </pc:spChg>
        <pc:spChg chg="add mod">
          <ac:chgData name="Marco Petaccia" userId="S::marco.petaccia@aesys.tech::851d898a-5982-454f-99ef-f9ebdf7230f0" providerId="AD" clId="Web-{E0D7D9B6-12F8-4290-A79A-2D8C2AD6B192}" dt="2021-04-23T11:43:29.766" v="133" actId="20577"/>
          <ac:spMkLst>
            <pc:docMk/>
            <pc:sldMk cId="2898955652" sldId="287"/>
            <ac:spMk id="5" creationId="{7FD4BCFD-708E-40D2-B758-4B472526517D}"/>
          </ac:spMkLst>
        </pc:spChg>
      </pc:sldChg>
    </pc:docChg>
  </pc:docChgLst>
  <pc:docChgLst>
    <pc:chgData name="Alessio Farinelli" userId="2456a94b-d662-4820-b1af-3baaae639556" providerId="ADAL" clId="{EFB84ED6-5FB4-524A-BC2A-B66437D89E35}"/>
    <pc:docChg chg="undo custSel addSld delSld modSld sldOrd">
      <pc:chgData name="Alessio Farinelli" userId="2456a94b-d662-4820-b1af-3baaae639556" providerId="ADAL" clId="{EFB84ED6-5FB4-524A-BC2A-B66437D89E35}" dt="2021-04-23T11:30:29.995" v="900"/>
      <pc:docMkLst>
        <pc:docMk/>
      </pc:docMkLst>
      <pc:sldChg chg="modSp mod">
        <pc:chgData name="Alessio Farinelli" userId="2456a94b-d662-4820-b1af-3baaae639556" providerId="ADAL" clId="{EFB84ED6-5FB4-524A-BC2A-B66437D89E35}" dt="2021-04-23T10:59:48.582" v="132" actId="1076"/>
        <pc:sldMkLst>
          <pc:docMk/>
          <pc:sldMk cId="1640923314" sldId="258"/>
        </pc:sldMkLst>
        <pc:spChg chg="mod">
          <ac:chgData name="Alessio Farinelli" userId="2456a94b-d662-4820-b1af-3baaae639556" providerId="ADAL" clId="{EFB84ED6-5FB4-524A-BC2A-B66437D89E35}" dt="2021-04-23T10:59:48.582" v="132" actId="1076"/>
          <ac:spMkLst>
            <pc:docMk/>
            <pc:sldMk cId="1640923314" sldId="258"/>
            <ac:spMk id="4" creationId="{0AEB8777-FDE1-A74C-BAA0-7AA89CC0430B}"/>
          </ac:spMkLst>
        </pc:spChg>
        <pc:spChg chg="mod">
          <ac:chgData name="Alessio Farinelli" userId="2456a94b-d662-4820-b1af-3baaae639556" providerId="ADAL" clId="{EFB84ED6-5FB4-524A-BC2A-B66437D89E35}" dt="2021-04-23T10:59:45.657" v="131" actId="1076"/>
          <ac:spMkLst>
            <pc:docMk/>
            <pc:sldMk cId="1640923314" sldId="258"/>
            <ac:spMk id="5" creationId="{88A1FE30-3235-6D4A-B5A4-A17AA34C4D0A}"/>
          </ac:spMkLst>
        </pc:spChg>
      </pc:sldChg>
      <pc:sldChg chg="modSp mod ord">
        <pc:chgData name="Alessio Farinelli" userId="2456a94b-d662-4820-b1af-3baaae639556" providerId="ADAL" clId="{EFB84ED6-5FB4-524A-BC2A-B66437D89E35}" dt="2021-04-23T11:06:05.700" v="268" actId="14100"/>
        <pc:sldMkLst>
          <pc:docMk/>
          <pc:sldMk cId="3210640867" sldId="264"/>
        </pc:sldMkLst>
        <pc:spChg chg="mod">
          <ac:chgData name="Alessio Farinelli" userId="2456a94b-d662-4820-b1af-3baaae639556" providerId="ADAL" clId="{EFB84ED6-5FB4-524A-BC2A-B66437D89E35}" dt="2021-04-23T11:06:05.700" v="268" actId="14100"/>
          <ac:spMkLst>
            <pc:docMk/>
            <pc:sldMk cId="3210640867" sldId="264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05:41.806" v="264" actId="20577"/>
          <ac:spMkLst>
            <pc:docMk/>
            <pc:sldMk cId="3210640867" sldId="264"/>
            <ac:spMk id="4" creationId="{0AEB8777-FDE1-A74C-BAA0-7AA89CC0430B}"/>
          </ac:spMkLst>
        </pc:spChg>
      </pc:sldChg>
      <pc:sldChg chg="modSp add mod ord">
        <pc:chgData name="Alessio Farinelli" userId="2456a94b-d662-4820-b1af-3baaae639556" providerId="ADAL" clId="{EFB84ED6-5FB4-524A-BC2A-B66437D89E35}" dt="2021-04-23T11:03:30.198" v="212" actId="20577"/>
        <pc:sldMkLst>
          <pc:docMk/>
          <pc:sldMk cId="325013499" sldId="266"/>
        </pc:sldMkLst>
        <pc:spChg chg="mod">
          <ac:chgData name="Alessio Farinelli" userId="2456a94b-d662-4820-b1af-3baaae639556" providerId="ADAL" clId="{EFB84ED6-5FB4-524A-BC2A-B66437D89E35}" dt="2021-04-23T11:03:30.198" v="212" actId="20577"/>
          <ac:spMkLst>
            <pc:docMk/>
            <pc:sldMk cId="325013499" sldId="266"/>
            <ac:spMk id="4" creationId="{E0651A80-1B0B-A742-BAA4-4A20888BAFA5}"/>
          </ac:spMkLst>
        </pc:spChg>
      </pc:sldChg>
      <pc:sldChg chg="modSp add mod">
        <pc:chgData name="Alessio Farinelli" userId="2456a94b-d662-4820-b1af-3baaae639556" providerId="ADAL" clId="{EFB84ED6-5FB4-524A-BC2A-B66437D89E35}" dt="2021-04-23T11:05:12.380" v="218" actId="1076"/>
        <pc:sldMkLst>
          <pc:docMk/>
          <pc:sldMk cId="3451769160" sldId="267"/>
        </pc:sldMkLst>
        <pc:spChg chg="mod">
          <ac:chgData name="Alessio Farinelli" userId="2456a94b-d662-4820-b1af-3baaae639556" providerId="ADAL" clId="{EFB84ED6-5FB4-524A-BC2A-B66437D89E35}" dt="2021-04-23T11:05:12.380" v="218" actId="1076"/>
          <ac:spMkLst>
            <pc:docMk/>
            <pc:sldMk cId="3451769160" sldId="267"/>
            <ac:spMk id="4" creationId="{0AEB8777-FDE1-A74C-BAA0-7AA89CC0430B}"/>
          </ac:spMkLst>
        </pc:spChg>
      </pc:sldChg>
      <pc:sldChg chg="modSp add mod">
        <pc:chgData name="Alessio Farinelli" userId="2456a94b-d662-4820-b1af-3baaae639556" providerId="ADAL" clId="{EFB84ED6-5FB4-524A-BC2A-B66437D89E35}" dt="2021-04-23T11:06:54.271" v="297"/>
        <pc:sldMkLst>
          <pc:docMk/>
          <pc:sldMk cId="1956311457" sldId="269"/>
        </pc:sldMkLst>
        <pc:spChg chg="mod">
          <ac:chgData name="Alessio Farinelli" userId="2456a94b-d662-4820-b1af-3baaae639556" providerId="ADAL" clId="{EFB84ED6-5FB4-524A-BC2A-B66437D89E35}" dt="2021-04-23T11:06:54.271" v="297"/>
          <ac:spMkLst>
            <pc:docMk/>
            <pc:sldMk cId="1956311457" sldId="269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06:43.825" v="296" actId="20577"/>
          <ac:spMkLst>
            <pc:docMk/>
            <pc:sldMk cId="1956311457" sldId="269"/>
            <ac:spMk id="4" creationId="{0AEB8777-FDE1-A74C-BAA0-7AA89CC0430B}"/>
          </ac:spMkLst>
        </pc:spChg>
      </pc:sldChg>
      <pc:sldChg chg="modSp add mod">
        <pc:chgData name="Alessio Farinelli" userId="2456a94b-d662-4820-b1af-3baaae639556" providerId="ADAL" clId="{EFB84ED6-5FB4-524A-BC2A-B66437D89E35}" dt="2021-04-23T11:07:27.744" v="314" actId="14100"/>
        <pc:sldMkLst>
          <pc:docMk/>
          <pc:sldMk cId="3717384097" sldId="271"/>
        </pc:sldMkLst>
        <pc:spChg chg="mod">
          <ac:chgData name="Alessio Farinelli" userId="2456a94b-d662-4820-b1af-3baaae639556" providerId="ADAL" clId="{EFB84ED6-5FB4-524A-BC2A-B66437D89E35}" dt="2021-04-23T11:07:27.744" v="314" actId="14100"/>
          <ac:spMkLst>
            <pc:docMk/>
            <pc:sldMk cId="3717384097" sldId="271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07:13.788" v="312" actId="20577"/>
          <ac:spMkLst>
            <pc:docMk/>
            <pc:sldMk cId="3717384097" sldId="271"/>
            <ac:spMk id="4" creationId="{0AEB8777-FDE1-A74C-BAA0-7AA89CC0430B}"/>
          </ac:spMkLst>
        </pc:spChg>
      </pc:sldChg>
      <pc:sldChg chg="modSp add mod">
        <pc:chgData name="Alessio Farinelli" userId="2456a94b-d662-4820-b1af-3baaae639556" providerId="ADAL" clId="{EFB84ED6-5FB4-524A-BC2A-B66437D89E35}" dt="2021-04-23T11:08:05.696" v="331"/>
        <pc:sldMkLst>
          <pc:docMk/>
          <pc:sldMk cId="2707871070" sldId="272"/>
        </pc:sldMkLst>
        <pc:spChg chg="mod">
          <ac:chgData name="Alessio Farinelli" userId="2456a94b-d662-4820-b1af-3baaae639556" providerId="ADAL" clId="{EFB84ED6-5FB4-524A-BC2A-B66437D89E35}" dt="2021-04-23T11:08:05.696" v="331"/>
          <ac:spMkLst>
            <pc:docMk/>
            <pc:sldMk cId="2707871070" sldId="272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07:57.741" v="330" actId="20577"/>
          <ac:spMkLst>
            <pc:docMk/>
            <pc:sldMk cId="2707871070" sldId="272"/>
            <ac:spMk id="4" creationId="{0AEB8777-FDE1-A74C-BAA0-7AA89CC0430B}"/>
          </ac:spMkLst>
        </pc:spChg>
      </pc:sldChg>
      <pc:sldChg chg="modSp add mod">
        <pc:chgData name="Alessio Farinelli" userId="2456a94b-d662-4820-b1af-3baaae639556" providerId="ADAL" clId="{EFB84ED6-5FB4-524A-BC2A-B66437D89E35}" dt="2021-04-23T11:08:40.306" v="365"/>
        <pc:sldMkLst>
          <pc:docMk/>
          <pc:sldMk cId="2876980416" sldId="274"/>
        </pc:sldMkLst>
        <pc:spChg chg="mod">
          <ac:chgData name="Alessio Farinelli" userId="2456a94b-d662-4820-b1af-3baaae639556" providerId="ADAL" clId="{EFB84ED6-5FB4-524A-BC2A-B66437D89E35}" dt="2021-04-23T11:08:40.306" v="365"/>
          <ac:spMkLst>
            <pc:docMk/>
            <pc:sldMk cId="2876980416" sldId="274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08:33.153" v="364" actId="20577"/>
          <ac:spMkLst>
            <pc:docMk/>
            <pc:sldMk cId="2876980416" sldId="274"/>
            <ac:spMk id="4" creationId="{0AEB8777-FDE1-A74C-BAA0-7AA89CC0430B}"/>
          </ac:spMkLst>
        </pc:spChg>
      </pc:sldChg>
      <pc:sldChg chg="modSp add mod ord">
        <pc:chgData name="Alessio Farinelli" userId="2456a94b-d662-4820-b1af-3baaae639556" providerId="ADAL" clId="{EFB84ED6-5FB4-524A-BC2A-B66437D89E35}" dt="2021-04-23T11:11:00.784" v="392" actId="20577"/>
        <pc:sldMkLst>
          <pc:docMk/>
          <pc:sldMk cId="3333232071" sldId="276"/>
        </pc:sldMkLst>
        <pc:spChg chg="mod">
          <ac:chgData name="Alessio Farinelli" userId="2456a94b-d662-4820-b1af-3baaae639556" providerId="ADAL" clId="{EFB84ED6-5FB4-524A-BC2A-B66437D89E35}" dt="2021-04-23T11:11:00.784" v="392" actId="20577"/>
          <ac:spMkLst>
            <pc:docMk/>
            <pc:sldMk cId="3333232071" sldId="276"/>
            <ac:spMk id="4" creationId="{E0651A80-1B0B-A742-BAA4-4A20888BAFA5}"/>
          </ac:spMkLst>
        </pc:spChg>
      </pc:sldChg>
      <pc:sldChg chg="modSp add mod ord">
        <pc:chgData name="Alessio Farinelli" userId="2456a94b-d662-4820-b1af-3baaae639556" providerId="ADAL" clId="{EFB84ED6-5FB4-524A-BC2A-B66437D89E35}" dt="2021-04-23T11:11:26.234" v="407"/>
        <pc:sldMkLst>
          <pc:docMk/>
          <pc:sldMk cId="3434032211" sldId="277"/>
        </pc:sldMkLst>
        <pc:spChg chg="mod">
          <ac:chgData name="Alessio Farinelli" userId="2456a94b-d662-4820-b1af-3baaae639556" providerId="ADAL" clId="{EFB84ED6-5FB4-524A-BC2A-B66437D89E35}" dt="2021-04-23T11:11:26.234" v="407"/>
          <ac:spMkLst>
            <pc:docMk/>
            <pc:sldMk cId="3434032211" sldId="277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11:16.451" v="406" actId="20577"/>
          <ac:spMkLst>
            <pc:docMk/>
            <pc:sldMk cId="3434032211" sldId="277"/>
            <ac:spMk id="4" creationId="{0AEB8777-FDE1-A74C-BAA0-7AA89CC0430B}"/>
          </ac:spMkLst>
        </pc:spChg>
      </pc:sldChg>
      <pc:sldChg chg="modSp add mod">
        <pc:chgData name="Alessio Farinelli" userId="2456a94b-d662-4820-b1af-3baaae639556" providerId="ADAL" clId="{EFB84ED6-5FB4-524A-BC2A-B66437D89E35}" dt="2021-04-23T11:11:48.340" v="434"/>
        <pc:sldMkLst>
          <pc:docMk/>
          <pc:sldMk cId="29983784" sldId="278"/>
        </pc:sldMkLst>
        <pc:spChg chg="mod">
          <ac:chgData name="Alessio Farinelli" userId="2456a94b-d662-4820-b1af-3baaae639556" providerId="ADAL" clId="{EFB84ED6-5FB4-524A-BC2A-B66437D89E35}" dt="2021-04-23T11:11:48.340" v="434"/>
          <ac:spMkLst>
            <pc:docMk/>
            <pc:sldMk cId="29983784" sldId="278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11:40.736" v="433" actId="20577"/>
          <ac:spMkLst>
            <pc:docMk/>
            <pc:sldMk cId="29983784" sldId="278"/>
            <ac:spMk id="4" creationId="{0AEB8777-FDE1-A74C-BAA0-7AA89CC0430B}"/>
          </ac:spMkLst>
        </pc:spChg>
      </pc:sldChg>
      <pc:sldChg chg="modSp add del mod">
        <pc:chgData name="Alessio Farinelli" userId="2456a94b-d662-4820-b1af-3baaae639556" providerId="ADAL" clId="{EFB84ED6-5FB4-524A-BC2A-B66437D89E35}" dt="2021-04-23T11:12:41.558" v="462" actId="2696"/>
        <pc:sldMkLst>
          <pc:docMk/>
          <pc:sldMk cId="3057408613" sldId="279"/>
        </pc:sldMkLst>
        <pc:spChg chg="mod">
          <ac:chgData name="Alessio Farinelli" userId="2456a94b-d662-4820-b1af-3baaae639556" providerId="ADAL" clId="{EFB84ED6-5FB4-524A-BC2A-B66437D89E35}" dt="2021-04-23T11:12:37.342" v="460" actId="1076"/>
          <ac:spMkLst>
            <pc:docMk/>
            <pc:sldMk cId="3057408613" sldId="279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12:39.090" v="461" actId="20577"/>
          <ac:spMkLst>
            <pc:docMk/>
            <pc:sldMk cId="3057408613" sldId="279"/>
            <ac:spMk id="4" creationId="{0AEB8777-FDE1-A74C-BAA0-7AA89CC0430B}"/>
          </ac:spMkLst>
        </pc:spChg>
      </pc:sldChg>
      <pc:sldChg chg="modSp mod">
        <pc:chgData name="Alessio Farinelli" userId="2456a94b-d662-4820-b1af-3baaae639556" providerId="ADAL" clId="{EFB84ED6-5FB4-524A-BC2A-B66437D89E35}" dt="2021-04-23T11:22:23.458" v="553" actId="14100"/>
        <pc:sldMkLst>
          <pc:docMk/>
          <pc:sldMk cId="2569399230" sldId="281"/>
        </pc:sldMkLst>
        <pc:spChg chg="mod">
          <ac:chgData name="Alessio Farinelli" userId="2456a94b-d662-4820-b1af-3baaae639556" providerId="ADAL" clId="{EFB84ED6-5FB4-524A-BC2A-B66437D89E35}" dt="2021-04-23T11:20:52.072" v="534" actId="20577"/>
          <ac:spMkLst>
            <pc:docMk/>
            <pc:sldMk cId="2569399230" sldId="281"/>
            <ac:spMk id="4" creationId="{0AEB8777-FDE1-A74C-BAA0-7AA89CC0430B}"/>
          </ac:spMkLst>
        </pc:spChg>
        <pc:spChg chg="mod">
          <ac:chgData name="Alessio Farinelli" userId="2456a94b-d662-4820-b1af-3baaae639556" providerId="ADAL" clId="{EFB84ED6-5FB4-524A-BC2A-B66437D89E35}" dt="2021-04-23T11:22:23.458" v="553" actId="14100"/>
          <ac:spMkLst>
            <pc:docMk/>
            <pc:sldMk cId="2569399230" sldId="281"/>
            <ac:spMk id="5" creationId="{88A1FE30-3235-6D4A-B5A4-A17AA34C4D0A}"/>
          </ac:spMkLst>
        </pc:spChg>
      </pc:sldChg>
      <pc:sldChg chg="add">
        <pc:chgData name="Alessio Farinelli" userId="2456a94b-d662-4820-b1af-3baaae639556" providerId="ADAL" clId="{EFB84ED6-5FB4-524A-BC2A-B66437D89E35}" dt="2021-04-23T11:18:07.330" v="463" actId="2890"/>
        <pc:sldMkLst>
          <pc:docMk/>
          <pc:sldMk cId="3595766082" sldId="283"/>
        </pc:sldMkLst>
      </pc:sldChg>
      <pc:sldChg chg="addSp delSp modSp add mod">
        <pc:chgData name="Alessio Farinelli" userId="2456a94b-d662-4820-b1af-3baaae639556" providerId="ADAL" clId="{EFB84ED6-5FB4-524A-BC2A-B66437D89E35}" dt="2021-04-23T11:30:00.877" v="898" actId="1076"/>
        <pc:sldMkLst>
          <pc:docMk/>
          <pc:sldMk cId="4033167786" sldId="284"/>
        </pc:sldMkLst>
        <pc:spChg chg="mod">
          <ac:chgData name="Alessio Farinelli" userId="2456a94b-d662-4820-b1af-3baaae639556" providerId="ADAL" clId="{EFB84ED6-5FB4-524A-BC2A-B66437D89E35}" dt="2021-04-23T11:22:36.120" v="557" actId="20577"/>
          <ac:spMkLst>
            <pc:docMk/>
            <pc:sldMk cId="4033167786" sldId="284"/>
            <ac:spMk id="4" creationId="{0AEB8777-FDE1-A74C-BAA0-7AA89CC0430B}"/>
          </ac:spMkLst>
        </pc:spChg>
        <pc:spChg chg="mod">
          <ac:chgData name="Alessio Farinelli" userId="2456a94b-d662-4820-b1af-3baaae639556" providerId="ADAL" clId="{EFB84ED6-5FB4-524A-BC2A-B66437D89E35}" dt="2021-04-23T11:29:55.815" v="897" actId="1076"/>
          <ac:spMkLst>
            <pc:docMk/>
            <pc:sldMk cId="4033167786" sldId="284"/>
            <ac:spMk id="5" creationId="{88A1FE30-3235-6D4A-B5A4-A17AA34C4D0A}"/>
          </ac:spMkLst>
        </pc:spChg>
        <pc:spChg chg="add del mod">
          <ac:chgData name="Alessio Farinelli" userId="2456a94b-d662-4820-b1af-3baaae639556" providerId="ADAL" clId="{EFB84ED6-5FB4-524A-BC2A-B66437D89E35}" dt="2021-04-23T11:27:32.302" v="643" actId="478"/>
          <ac:spMkLst>
            <pc:docMk/>
            <pc:sldMk cId="4033167786" sldId="284"/>
            <ac:spMk id="6" creationId="{B0D8AA5D-0C7C-BF42-BA02-FF065D70A0E0}"/>
          </ac:spMkLst>
        </pc:spChg>
        <pc:graphicFrameChg chg="add mod modGraphic">
          <ac:chgData name="Alessio Farinelli" userId="2456a94b-d662-4820-b1af-3baaae639556" providerId="ADAL" clId="{EFB84ED6-5FB4-524A-BC2A-B66437D89E35}" dt="2021-04-23T11:30:00.877" v="898" actId="1076"/>
          <ac:graphicFrameMkLst>
            <pc:docMk/>
            <pc:sldMk cId="4033167786" sldId="284"/>
            <ac:graphicFrameMk id="2" creationId="{B351A854-51FB-124D-9D44-C3B72DA8F264}"/>
          </ac:graphicFrameMkLst>
        </pc:graphicFrameChg>
      </pc:sldChg>
      <pc:sldChg chg="modSp add mod">
        <pc:chgData name="Alessio Farinelli" userId="2456a94b-d662-4820-b1af-3baaae639556" providerId="ADAL" clId="{EFB84ED6-5FB4-524A-BC2A-B66437D89E35}" dt="2021-04-23T11:30:12.029" v="899" actId="20577"/>
        <pc:sldMkLst>
          <pc:docMk/>
          <pc:sldMk cId="1083623227" sldId="285"/>
        </pc:sldMkLst>
        <pc:spChg chg="mod">
          <ac:chgData name="Alessio Farinelli" userId="2456a94b-d662-4820-b1af-3baaae639556" providerId="ADAL" clId="{EFB84ED6-5FB4-524A-BC2A-B66437D89E35}" dt="2021-04-23T11:22:40.455" v="562" actId="20577"/>
          <ac:spMkLst>
            <pc:docMk/>
            <pc:sldMk cId="1083623227" sldId="285"/>
            <ac:spMk id="4" creationId="{0AEB8777-FDE1-A74C-BAA0-7AA89CC0430B}"/>
          </ac:spMkLst>
        </pc:spChg>
        <pc:spChg chg="mod">
          <ac:chgData name="Alessio Farinelli" userId="2456a94b-d662-4820-b1af-3baaae639556" providerId="ADAL" clId="{EFB84ED6-5FB4-524A-BC2A-B66437D89E35}" dt="2021-04-23T11:30:12.029" v="899" actId="20577"/>
          <ac:spMkLst>
            <pc:docMk/>
            <pc:sldMk cId="1083623227" sldId="285"/>
            <ac:spMk id="5" creationId="{88A1FE30-3235-6D4A-B5A4-A17AA34C4D0A}"/>
          </ac:spMkLst>
        </pc:spChg>
      </pc:sldChg>
      <pc:sldChg chg="modSp">
        <pc:chgData name="Alessio Farinelli" userId="2456a94b-d662-4820-b1af-3baaae639556" providerId="ADAL" clId="{EFB84ED6-5FB4-524A-BC2A-B66437D89E35}" dt="2021-04-23T11:30:29.995" v="900"/>
        <pc:sldMkLst>
          <pc:docMk/>
          <pc:sldMk cId="1642492425" sldId="286"/>
        </pc:sldMkLst>
        <pc:graphicFrameChg chg="mod">
          <ac:chgData name="Alessio Farinelli" userId="2456a94b-d662-4820-b1af-3baaae639556" providerId="ADAL" clId="{EFB84ED6-5FB4-524A-BC2A-B66437D89E35}" dt="2021-04-23T11:30:29.995" v="900"/>
          <ac:graphicFrameMkLst>
            <pc:docMk/>
            <pc:sldMk cId="1642492425" sldId="286"/>
            <ac:graphicFrameMk id="2" creationId="{B351A854-51FB-124D-9D44-C3B72DA8F264}"/>
          </ac:graphicFrameMkLst>
        </pc:graphicFrameChg>
      </pc:sldChg>
    </pc:docChg>
  </pc:docChgLst>
  <pc:docChgLst>
    <pc:chgData name="Davide Rossi" userId="S::davide.rossi@aesys.tech::fea14eaa-e9ac-4fa8-bb5d-137f3a619f4b" providerId="AD" clId="Web-{55B64A1C-6EAE-0422-C4E6-329803C5CE90}"/>
    <pc:docChg chg="addSld delSld modSld sldOrd">
      <pc:chgData name="Davide Rossi" userId="S::davide.rossi@aesys.tech::fea14eaa-e9ac-4fa8-bb5d-137f3a619f4b" providerId="AD" clId="Web-{55B64A1C-6EAE-0422-C4E6-329803C5CE90}" dt="2021-04-23T12:02:40.641" v="3976"/>
      <pc:docMkLst>
        <pc:docMk/>
      </pc:docMkLst>
      <pc:sldChg chg="ord">
        <pc:chgData name="Davide Rossi" userId="S::davide.rossi@aesys.tech::fea14eaa-e9ac-4fa8-bb5d-137f3a619f4b" providerId="AD" clId="Web-{55B64A1C-6EAE-0422-C4E6-329803C5CE90}" dt="2021-04-23T11:55:26.865" v="3797"/>
        <pc:sldMkLst>
          <pc:docMk/>
          <pc:sldMk cId="1640923314" sldId="258"/>
        </pc:sldMkLst>
      </pc:sldChg>
      <pc:sldChg chg="modSp">
        <pc:chgData name="Davide Rossi" userId="S::davide.rossi@aesys.tech::fea14eaa-e9ac-4fa8-bb5d-137f3a619f4b" providerId="AD" clId="Web-{55B64A1C-6EAE-0422-C4E6-329803C5CE90}" dt="2021-04-23T11:50:07.217" v="3795" actId="20577"/>
        <pc:sldMkLst>
          <pc:docMk/>
          <pc:sldMk cId="1697450238" sldId="260"/>
        </pc:sldMkLst>
        <pc:spChg chg="mod">
          <ac:chgData name="Davide Rossi" userId="S::davide.rossi@aesys.tech::fea14eaa-e9ac-4fa8-bb5d-137f3a619f4b" providerId="AD" clId="Web-{55B64A1C-6EAE-0422-C4E6-329803C5CE90}" dt="2021-04-23T11:50:07.217" v="3795" actId="20577"/>
          <ac:spMkLst>
            <pc:docMk/>
            <pc:sldMk cId="1697450238" sldId="260"/>
            <ac:spMk id="4" creationId="{E0651A80-1B0B-A742-BAA4-4A20888BAFA5}"/>
          </ac:spMkLst>
        </pc:spChg>
      </pc:sldChg>
      <pc:sldChg chg="new del">
        <pc:chgData name="Davide Rossi" userId="S::davide.rossi@aesys.tech::fea14eaa-e9ac-4fa8-bb5d-137f3a619f4b" providerId="AD" clId="Web-{55B64A1C-6EAE-0422-C4E6-329803C5CE90}" dt="2021-04-23T10:58:32.835" v="2"/>
        <pc:sldMkLst>
          <pc:docMk/>
          <pc:sldMk cId="1513116537" sldId="261"/>
        </pc:sldMkLst>
      </pc:sldChg>
      <pc:sldChg chg="modSp add ord replId">
        <pc:chgData name="Davide Rossi" userId="S::davide.rossi@aesys.tech::fea14eaa-e9ac-4fa8-bb5d-137f3a619f4b" providerId="AD" clId="Web-{55B64A1C-6EAE-0422-C4E6-329803C5CE90}" dt="2021-04-23T11:49:45.560" v="3771" actId="20577"/>
        <pc:sldMkLst>
          <pc:docMk/>
          <pc:sldMk cId="188713475" sldId="262"/>
        </pc:sldMkLst>
        <pc:spChg chg="mod">
          <ac:chgData name="Davide Rossi" userId="S::davide.rossi@aesys.tech::fea14eaa-e9ac-4fa8-bb5d-137f3a619f4b" providerId="AD" clId="Web-{55B64A1C-6EAE-0422-C4E6-329803C5CE90}" dt="2021-04-23T10:58:39.757" v="7" actId="20577"/>
          <ac:spMkLst>
            <pc:docMk/>
            <pc:sldMk cId="188713475" sldId="262"/>
            <ac:spMk id="4" creationId="{0AEB8777-FDE1-A74C-BAA0-7AA89CC0430B}"/>
          </ac:spMkLst>
        </pc:spChg>
        <pc:spChg chg="mod">
          <ac:chgData name="Davide Rossi" userId="S::davide.rossi@aesys.tech::fea14eaa-e9ac-4fa8-bb5d-137f3a619f4b" providerId="AD" clId="Web-{55B64A1C-6EAE-0422-C4E6-329803C5CE90}" dt="2021-04-23T11:49:45.560" v="3771" actId="20577"/>
          <ac:spMkLst>
            <pc:docMk/>
            <pc:sldMk cId="188713475" sldId="262"/>
            <ac:spMk id="5" creationId="{88A1FE30-3235-6D4A-B5A4-A17AA34C4D0A}"/>
          </ac:spMkLst>
        </pc:spChg>
      </pc:sldChg>
      <pc:sldChg chg="new del">
        <pc:chgData name="Davide Rossi" userId="S::davide.rossi@aesys.tech::fea14eaa-e9ac-4fa8-bb5d-137f3a619f4b" providerId="AD" clId="Web-{55B64A1C-6EAE-0422-C4E6-329803C5CE90}" dt="2021-04-23T11:05:51.719" v="680"/>
        <pc:sldMkLst>
          <pc:docMk/>
          <pc:sldMk cId="150537532" sldId="268"/>
        </pc:sldMkLst>
      </pc:sldChg>
      <pc:sldChg chg="modSp add replId">
        <pc:chgData name="Davide Rossi" userId="S::davide.rossi@aesys.tech::fea14eaa-e9ac-4fa8-bb5d-137f3a619f4b" providerId="AD" clId="Web-{55B64A1C-6EAE-0422-C4E6-329803C5CE90}" dt="2021-04-23T11:55:59.366" v="3830" actId="20577"/>
        <pc:sldMkLst>
          <pc:docMk/>
          <pc:sldMk cId="2149612742" sldId="268"/>
        </pc:sldMkLst>
        <pc:spChg chg="mod">
          <ac:chgData name="Davide Rossi" userId="S::davide.rossi@aesys.tech::fea14eaa-e9ac-4fa8-bb5d-137f3a619f4b" providerId="AD" clId="Web-{55B64A1C-6EAE-0422-C4E6-329803C5CE90}" dt="2021-04-23T11:55:59.366" v="3830" actId="20577"/>
          <ac:spMkLst>
            <pc:docMk/>
            <pc:sldMk cId="2149612742" sldId="268"/>
            <ac:spMk id="4" creationId="{0AEB8777-FDE1-A74C-BAA0-7AA89CC0430B}"/>
          </ac:spMkLst>
        </pc:spChg>
        <pc:spChg chg="mod">
          <ac:chgData name="Davide Rossi" userId="S::davide.rossi@aesys.tech::fea14eaa-e9ac-4fa8-bb5d-137f3a619f4b" providerId="AD" clId="Web-{55B64A1C-6EAE-0422-C4E6-329803C5CE90}" dt="2021-04-23T11:13:24.323" v="1532" actId="20577"/>
          <ac:spMkLst>
            <pc:docMk/>
            <pc:sldMk cId="2149612742" sldId="268"/>
            <ac:spMk id="5" creationId="{88A1FE30-3235-6D4A-B5A4-A17AA34C4D0A}"/>
          </ac:spMkLst>
        </pc:spChg>
      </pc:sldChg>
      <pc:sldChg chg="modSp add ord replId">
        <pc:chgData name="Davide Rossi" userId="S::davide.rossi@aesys.tech::fea14eaa-e9ac-4fa8-bb5d-137f3a619f4b" providerId="AD" clId="Web-{55B64A1C-6EAE-0422-C4E6-329803C5CE90}" dt="2021-04-23T11:43:55.724" v="3389" actId="20577"/>
        <pc:sldMkLst>
          <pc:docMk/>
          <pc:sldMk cId="3195141491" sldId="279"/>
        </pc:sldMkLst>
        <pc:spChg chg="mod">
          <ac:chgData name="Davide Rossi" userId="S::davide.rossi@aesys.tech::fea14eaa-e9ac-4fa8-bb5d-137f3a619f4b" providerId="AD" clId="Web-{55B64A1C-6EAE-0422-C4E6-329803C5CE90}" dt="2021-04-23T11:15:23.044" v="1537" actId="20577"/>
          <ac:spMkLst>
            <pc:docMk/>
            <pc:sldMk cId="3195141491" sldId="279"/>
            <ac:spMk id="4" creationId="{0AEB8777-FDE1-A74C-BAA0-7AA89CC0430B}"/>
          </ac:spMkLst>
        </pc:spChg>
        <pc:spChg chg="mod">
          <ac:chgData name="Davide Rossi" userId="S::davide.rossi@aesys.tech::fea14eaa-e9ac-4fa8-bb5d-137f3a619f4b" providerId="AD" clId="Web-{55B64A1C-6EAE-0422-C4E6-329803C5CE90}" dt="2021-04-23T11:43:55.724" v="3389" actId="20577"/>
          <ac:spMkLst>
            <pc:docMk/>
            <pc:sldMk cId="3195141491" sldId="279"/>
            <ac:spMk id="5" creationId="{88A1FE30-3235-6D4A-B5A4-A17AA34C4D0A}"/>
          </ac:spMkLst>
        </pc:spChg>
      </pc:sldChg>
      <pc:sldChg chg="addSp delSp modSp">
        <pc:chgData name="Davide Rossi" userId="S::davide.rossi@aesys.tech::fea14eaa-e9ac-4fa8-bb5d-137f3a619f4b" providerId="AD" clId="Web-{55B64A1C-6EAE-0422-C4E6-329803C5CE90}" dt="2021-04-23T11:40:32.188" v="3366"/>
        <pc:sldMkLst>
          <pc:docMk/>
          <pc:sldMk cId="4033167786" sldId="284"/>
        </pc:sldMkLst>
        <pc:graphicFrameChg chg="mod modGraphic">
          <ac:chgData name="Davide Rossi" userId="S::davide.rossi@aesys.tech::fea14eaa-e9ac-4fa8-bb5d-137f3a619f4b" providerId="AD" clId="Web-{55B64A1C-6EAE-0422-C4E6-329803C5CE90}" dt="2021-04-23T11:39:49.859" v="3345"/>
          <ac:graphicFrameMkLst>
            <pc:docMk/>
            <pc:sldMk cId="4033167786" sldId="284"/>
            <ac:graphicFrameMk id="2" creationId="{B351A854-51FB-124D-9D44-C3B72DA8F264}"/>
          </ac:graphicFrameMkLst>
        </pc:graphicFrameChg>
        <pc:graphicFrameChg chg="add del mod modGraphic">
          <ac:chgData name="Davide Rossi" userId="S::davide.rossi@aesys.tech::fea14eaa-e9ac-4fa8-bb5d-137f3a619f4b" providerId="AD" clId="Web-{55B64A1C-6EAE-0422-C4E6-329803C5CE90}" dt="2021-04-23T11:40:32.188" v="3366"/>
          <ac:graphicFrameMkLst>
            <pc:docMk/>
            <pc:sldMk cId="4033167786" sldId="284"/>
            <ac:graphicFrameMk id="6" creationId="{D66E305B-FE67-4986-89A6-45D257321FFE}"/>
          </ac:graphicFrameMkLst>
        </pc:graphicFrameChg>
      </pc:sldChg>
      <pc:sldChg chg="modSp">
        <pc:chgData name="Davide Rossi" userId="S::davide.rossi@aesys.tech::fea14eaa-e9ac-4fa8-bb5d-137f3a619f4b" providerId="AD" clId="Web-{55B64A1C-6EAE-0422-C4E6-329803C5CE90}" dt="2021-04-23T11:34:40.336" v="2864" actId="20577"/>
        <pc:sldMkLst>
          <pc:docMk/>
          <pc:sldMk cId="1083623227" sldId="285"/>
        </pc:sldMkLst>
        <pc:spChg chg="mod">
          <ac:chgData name="Davide Rossi" userId="S::davide.rossi@aesys.tech::fea14eaa-e9ac-4fa8-bb5d-137f3a619f4b" providerId="AD" clId="Web-{55B64A1C-6EAE-0422-C4E6-329803C5CE90}" dt="2021-04-23T11:34:40.336" v="2864" actId="20577"/>
          <ac:spMkLst>
            <pc:docMk/>
            <pc:sldMk cId="1083623227" sldId="285"/>
            <ac:spMk id="5" creationId="{88A1FE30-3235-6D4A-B5A4-A17AA34C4D0A}"/>
          </ac:spMkLst>
        </pc:spChg>
      </pc:sldChg>
      <pc:sldChg chg="addSp delSp modSp add replId">
        <pc:chgData name="Davide Rossi" userId="S::davide.rossi@aesys.tech::fea14eaa-e9ac-4fa8-bb5d-137f3a619f4b" providerId="AD" clId="Web-{55B64A1C-6EAE-0422-C4E6-329803C5CE90}" dt="2021-04-23T12:02:40.641" v="3976"/>
        <pc:sldMkLst>
          <pc:docMk/>
          <pc:sldMk cId="1642492425" sldId="286"/>
        </pc:sldMkLst>
        <pc:spChg chg="add del mod">
          <ac:chgData name="Davide Rossi" userId="S::davide.rossi@aesys.tech::fea14eaa-e9ac-4fa8-bb5d-137f3a619f4b" providerId="AD" clId="Web-{55B64A1C-6EAE-0422-C4E6-329803C5CE90}" dt="2021-04-23T11:38:37.311" v="3312"/>
          <ac:spMkLst>
            <pc:docMk/>
            <pc:sldMk cId="1642492425" sldId="286"/>
            <ac:spMk id="3" creationId="{2D33F60B-3707-4CC6-8B16-4C7AF1FEAEB4}"/>
          </ac:spMkLst>
        </pc:spChg>
        <pc:spChg chg="mod">
          <ac:chgData name="Davide Rossi" userId="S::davide.rossi@aesys.tech::fea14eaa-e9ac-4fa8-bb5d-137f3a619f4b" providerId="AD" clId="Web-{55B64A1C-6EAE-0422-C4E6-329803C5CE90}" dt="2021-04-23T12:02:21.875" v="3970" actId="1076"/>
          <ac:spMkLst>
            <pc:docMk/>
            <pc:sldMk cId="1642492425" sldId="286"/>
            <ac:spMk id="4" creationId="{0AEB8777-FDE1-A74C-BAA0-7AA89CC0430B}"/>
          </ac:spMkLst>
        </pc:spChg>
        <pc:spChg chg="mod">
          <ac:chgData name="Davide Rossi" userId="S::davide.rossi@aesys.tech::fea14eaa-e9ac-4fa8-bb5d-137f3a619f4b" providerId="AD" clId="Web-{55B64A1C-6EAE-0422-C4E6-329803C5CE90}" dt="2021-04-23T11:31:33.691" v="2685" actId="20577"/>
          <ac:spMkLst>
            <pc:docMk/>
            <pc:sldMk cId="1642492425" sldId="286"/>
            <ac:spMk id="5" creationId="{88A1FE30-3235-6D4A-B5A4-A17AA34C4D0A}"/>
          </ac:spMkLst>
        </pc:spChg>
        <pc:spChg chg="add mod">
          <ac:chgData name="Davide Rossi" userId="S::davide.rossi@aesys.tech::fea14eaa-e9ac-4fa8-bb5d-137f3a619f4b" providerId="AD" clId="Web-{55B64A1C-6EAE-0422-C4E6-329803C5CE90}" dt="2021-04-23T12:02:40.641" v="3976"/>
          <ac:spMkLst>
            <pc:docMk/>
            <pc:sldMk cId="1642492425" sldId="286"/>
            <ac:spMk id="8" creationId="{51D77CAA-5D57-4C9F-A700-DC0B232E1AD7}"/>
          </ac:spMkLst>
        </pc:spChg>
        <pc:graphicFrameChg chg="del mod modGraphic">
          <ac:chgData name="Davide Rossi" userId="S::davide.rossi@aesys.tech::fea14eaa-e9ac-4fa8-bb5d-137f3a619f4b" providerId="AD" clId="Web-{55B64A1C-6EAE-0422-C4E6-329803C5CE90}" dt="2021-04-23T11:58:02.650" v="3847"/>
          <ac:graphicFrameMkLst>
            <pc:docMk/>
            <pc:sldMk cId="1642492425" sldId="286"/>
            <ac:graphicFrameMk id="2" creationId="{B351A854-51FB-124D-9D44-C3B72DA8F264}"/>
          </ac:graphicFrameMkLst>
        </pc:graphicFrameChg>
        <pc:graphicFrameChg chg="add del mod modGraphic">
          <ac:chgData name="Davide Rossi" userId="S::davide.rossi@aesys.tech::fea14eaa-e9ac-4fa8-bb5d-137f3a619f4b" providerId="AD" clId="Web-{55B64A1C-6EAE-0422-C4E6-329803C5CE90}" dt="2021-04-23T12:02:15.953" v="3969"/>
          <ac:graphicFrameMkLst>
            <pc:docMk/>
            <pc:sldMk cId="1642492425" sldId="286"/>
            <ac:graphicFrameMk id="6" creationId="{9FA36704-15DA-4EF6-8A26-71DBDAD61DF5}"/>
          </ac:graphicFrameMkLst>
        </pc:graphicFrameChg>
        <pc:graphicFrameChg chg="add del mod modGraphic">
          <ac:chgData name="Davide Rossi" userId="S::davide.rossi@aesys.tech::fea14eaa-e9ac-4fa8-bb5d-137f3a619f4b" providerId="AD" clId="Web-{55B64A1C-6EAE-0422-C4E6-329803C5CE90}" dt="2021-04-23T12:00:05.044" v="3890"/>
          <ac:graphicFrameMkLst>
            <pc:docMk/>
            <pc:sldMk cId="1642492425" sldId="286"/>
            <ac:graphicFrameMk id="7" creationId="{7B46D3DC-0FF6-40E2-BE8A-97CF83ACE736}"/>
          </ac:graphicFrameMkLst>
        </pc:graphicFrameChg>
        <pc:graphicFrameChg chg="add del mod">
          <ac:chgData name="Davide Rossi" userId="S::davide.rossi@aesys.tech::fea14eaa-e9ac-4fa8-bb5d-137f3a619f4b" providerId="AD" clId="Web-{55B64A1C-6EAE-0422-C4E6-329803C5CE90}" dt="2021-04-23T11:59:47.809" v="3884"/>
          <ac:graphicFrameMkLst>
            <pc:docMk/>
            <pc:sldMk cId="1642492425" sldId="286"/>
            <ac:graphicFrameMk id="10" creationId="{EBAA7638-5643-4128-B248-B2D204DDC3AE}"/>
          </ac:graphicFrameMkLst>
        </pc:graphicFrameChg>
      </pc:sldChg>
    </pc:docChg>
  </pc:docChgLst>
  <pc:docChgLst>
    <pc:chgData name="Armando Gaggini" userId="de7c726e-39e7-4b67-addd-657552009110" providerId="ADAL" clId="{526A72CC-5672-3047-BAD2-EEA98CF49218}"/>
    <pc:docChg chg="undo custSel addSld delSld modSld sldOrd addMainMaster delMainMaster modMainMaster">
      <pc:chgData name="Armando Gaggini" userId="de7c726e-39e7-4b67-addd-657552009110" providerId="ADAL" clId="{526A72CC-5672-3047-BAD2-EEA98CF49218}" dt="2021-04-08T12:19:33.724" v="798" actId="478"/>
      <pc:docMkLst>
        <pc:docMk/>
      </pc:docMkLst>
      <pc:sldChg chg="del setBg">
        <pc:chgData name="Armando Gaggini" userId="de7c726e-39e7-4b67-addd-657552009110" providerId="ADAL" clId="{526A72CC-5672-3047-BAD2-EEA98CF49218}" dt="2021-04-08T10:38:03.706" v="703" actId="2696"/>
        <pc:sldMkLst>
          <pc:docMk/>
          <pc:sldMk cId="328175037" sldId="256"/>
        </pc:sldMkLst>
      </pc:sldChg>
      <pc:sldChg chg="addSp delSp modSp new mod modClrScheme chgLayout">
        <pc:chgData name="Armando Gaggini" userId="de7c726e-39e7-4b67-addd-657552009110" providerId="ADAL" clId="{526A72CC-5672-3047-BAD2-EEA98CF49218}" dt="2021-04-08T12:18:16.493" v="791"/>
        <pc:sldMkLst>
          <pc:docMk/>
          <pc:sldMk cId="1825030768" sldId="256"/>
        </pc:sldMkLst>
        <pc:spChg chg="add del mod">
          <ac:chgData name="Armando Gaggini" userId="de7c726e-39e7-4b67-addd-657552009110" providerId="ADAL" clId="{526A72CC-5672-3047-BAD2-EEA98CF49218}" dt="2021-04-08T10:43:19.530" v="733" actId="767"/>
          <ac:spMkLst>
            <pc:docMk/>
            <pc:sldMk cId="1825030768" sldId="256"/>
            <ac:spMk id="2" creationId="{B1D4A712-5912-714A-9F31-D594DA7CCD27}"/>
          </ac:spMkLst>
        </pc:spChg>
        <pc:spChg chg="add del mod">
          <ac:chgData name="Armando Gaggini" userId="de7c726e-39e7-4b67-addd-657552009110" providerId="ADAL" clId="{526A72CC-5672-3047-BAD2-EEA98CF49218}" dt="2021-04-08T10:55:51.983" v="776" actId="767"/>
          <ac:spMkLst>
            <pc:docMk/>
            <pc:sldMk cId="1825030768" sldId="256"/>
            <ac:spMk id="3" creationId="{283F62FC-66A7-5340-8EF9-3673F1527385}"/>
          </ac:spMkLst>
        </pc:spChg>
        <pc:spChg chg="add mod">
          <ac:chgData name="Armando Gaggini" userId="de7c726e-39e7-4b67-addd-657552009110" providerId="ADAL" clId="{526A72CC-5672-3047-BAD2-EEA98CF49218}" dt="2021-04-08T12:17:26.893" v="790"/>
          <ac:spMkLst>
            <pc:docMk/>
            <pc:sldMk cId="1825030768" sldId="256"/>
            <ac:spMk id="4" creationId="{E0651A80-1B0B-A742-BAA4-4A20888BAFA5}"/>
          </ac:spMkLst>
        </pc:spChg>
        <pc:spChg chg="add mod">
          <ac:chgData name="Armando Gaggini" userId="de7c726e-39e7-4b67-addd-657552009110" providerId="ADAL" clId="{526A72CC-5672-3047-BAD2-EEA98CF49218}" dt="2021-04-08T12:18:16.493" v="791"/>
          <ac:spMkLst>
            <pc:docMk/>
            <pc:sldMk cId="1825030768" sldId="256"/>
            <ac:spMk id="5" creationId="{F7E9C2CA-15A5-4B4B-8311-244071ADD738}"/>
          </ac:spMkLst>
        </pc:spChg>
      </pc:sldChg>
      <pc:sldChg chg="new del">
        <pc:chgData name="Armando Gaggini" userId="de7c726e-39e7-4b67-addd-657552009110" providerId="ADAL" clId="{526A72CC-5672-3047-BAD2-EEA98CF49218}" dt="2021-04-08T10:38:25.100" v="706" actId="680"/>
        <pc:sldMkLst>
          <pc:docMk/>
          <pc:sldMk cId="796115932" sldId="257"/>
        </pc:sldMkLst>
      </pc:sldChg>
      <pc:sldChg chg="new ord">
        <pc:chgData name="Armando Gaggini" userId="de7c726e-39e7-4b67-addd-657552009110" providerId="ADAL" clId="{526A72CC-5672-3047-BAD2-EEA98CF49218}" dt="2021-04-08T10:42:12.949" v="731" actId="20578"/>
        <pc:sldMkLst>
          <pc:docMk/>
          <pc:sldMk cId="1686903039" sldId="257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2040068858" sldId="257"/>
        </pc:sldMkLst>
      </pc:sldChg>
      <pc:sldChg chg="addSp delSp modSp new">
        <pc:chgData name="Armando Gaggini" userId="de7c726e-39e7-4b67-addd-657552009110" providerId="ADAL" clId="{526A72CC-5672-3047-BAD2-EEA98CF49218}" dt="2021-04-08T12:19:00.329" v="793"/>
        <pc:sldMkLst>
          <pc:docMk/>
          <pc:sldMk cId="1640923314" sldId="258"/>
        </pc:sldMkLst>
        <pc:spChg chg="add del mod">
          <ac:chgData name="Armando Gaggini" userId="de7c726e-39e7-4b67-addd-657552009110" providerId="ADAL" clId="{526A72CC-5672-3047-BAD2-EEA98CF49218}" dt="2021-04-08T10:43:48.730" v="735" actId="767"/>
          <ac:spMkLst>
            <pc:docMk/>
            <pc:sldMk cId="1640923314" sldId="258"/>
            <ac:spMk id="2" creationId="{9C9C1723-B924-A64F-8F76-F878D3B24C55}"/>
          </ac:spMkLst>
        </pc:spChg>
        <pc:spChg chg="add del mod">
          <ac:chgData name="Armando Gaggini" userId="de7c726e-39e7-4b67-addd-657552009110" providerId="ADAL" clId="{526A72CC-5672-3047-BAD2-EEA98CF49218}" dt="2021-04-08T10:46:03.380" v="737" actId="767"/>
          <ac:spMkLst>
            <pc:docMk/>
            <pc:sldMk cId="1640923314" sldId="258"/>
            <ac:spMk id="3" creationId="{CF9D10A2-DFB7-A04C-8FB3-53B38CCA0AF5}"/>
          </ac:spMkLst>
        </pc:spChg>
        <pc:spChg chg="add mod">
          <ac:chgData name="Armando Gaggini" userId="de7c726e-39e7-4b67-addd-657552009110" providerId="ADAL" clId="{526A72CC-5672-3047-BAD2-EEA98CF49218}" dt="2021-04-08T12:18:43.592" v="792"/>
          <ac:spMkLst>
            <pc:docMk/>
            <pc:sldMk cId="1640923314" sldId="258"/>
            <ac:spMk id="4" creationId="{0AEB8777-FDE1-A74C-BAA0-7AA89CC0430B}"/>
          </ac:spMkLst>
        </pc:spChg>
        <pc:spChg chg="add mod">
          <ac:chgData name="Armando Gaggini" userId="de7c726e-39e7-4b67-addd-657552009110" providerId="ADAL" clId="{526A72CC-5672-3047-BAD2-EEA98CF49218}" dt="2021-04-08T12:19:00.329" v="793"/>
          <ac:spMkLst>
            <pc:docMk/>
            <pc:sldMk cId="1640923314" sldId="258"/>
            <ac:spMk id="5" creationId="{88A1FE30-3235-6D4A-B5A4-A17AA34C4D0A}"/>
          </ac:spMkLst>
        </pc:spChg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4169593449" sldId="259"/>
        </pc:sldMkLst>
      </pc:sldChg>
      <pc:sldChg chg="new">
        <pc:chgData name="Armando Gaggini" userId="de7c726e-39e7-4b67-addd-657552009110" providerId="ADAL" clId="{526A72CC-5672-3047-BAD2-EEA98CF49218}" dt="2021-04-08T10:42:10.302" v="730" actId="680"/>
        <pc:sldMkLst>
          <pc:docMk/>
          <pc:sldMk cId="4229560536" sldId="259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117220448" sldId="282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925946013" sldId="283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4110427507" sldId="284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603106879" sldId="288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069170378" sldId="289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013718759" sldId="291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2099061042" sldId="292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840917663" sldId="293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1233570973" sldId="294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2569959146" sldId="295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1989461067" sldId="296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2413001542" sldId="297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116561377" sldId="298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1573785633" sldId="299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2267660669" sldId="300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851010228" sldId="301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1238647889" sldId="302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63812903" sldId="303"/>
        </pc:sldMkLst>
      </pc:sldChg>
      <pc:sldMasterChg chg="addSp delSp modSp mod setBg addSldLayout delSldLayout modSldLayout sldLayoutOrd">
        <pc:chgData name="Armando Gaggini" userId="de7c726e-39e7-4b67-addd-657552009110" providerId="ADAL" clId="{526A72CC-5672-3047-BAD2-EEA98CF49218}" dt="2021-04-08T12:19:33.724" v="798" actId="478"/>
        <pc:sldMasterMkLst>
          <pc:docMk/>
          <pc:sldMasterMk cId="3390676419" sldId="2147483684"/>
        </pc:sldMasterMkLst>
        <pc:spChg chg="add del mod">
          <ac:chgData name="Armando Gaggini" userId="de7c726e-39e7-4b67-addd-657552009110" providerId="ADAL" clId="{526A72CC-5672-3047-BAD2-EEA98CF49218}" dt="2021-04-08T09:23:25.483" v="28"/>
          <ac:spMkLst>
            <pc:docMk/>
            <pc:sldMasterMk cId="3390676419" sldId="2147483684"/>
            <ac:spMk id="2" creationId="{D6ED99B1-D618-244A-BD72-CC0B0C94DFBA}"/>
          </ac:spMkLst>
        </pc:spChg>
        <pc:sldLayoutChg chg="addSp delSp modSp mod ord setBg">
          <pc:chgData name="Armando Gaggini" userId="de7c726e-39e7-4b67-addd-657552009110" providerId="ADAL" clId="{526A72CC-5672-3047-BAD2-EEA98CF49218}" dt="2021-04-08T10:54:23.864" v="772" actId="20578"/>
          <pc:sldLayoutMkLst>
            <pc:docMk/>
            <pc:sldMasterMk cId="3390676419" sldId="2147483684"/>
            <pc:sldLayoutMk cId="242135758" sldId="2147483685"/>
          </pc:sldLayoutMkLst>
          <pc:spChg chg="del mod">
            <ac:chgData name="Armando Gaggini" userId="de7c726e-39e7-4b67-addd-657552009110" providerId="ADAL" clId="{526A72CC-5672-3047-BAD2-EEA98CF49218}" dt="2021-04-08T10:41:47.470" v="722" actId="478"/>
            <ac:spMkLst>
              <pc:docMk/>
              <pc:sldMasterMk cId="3390676419" sldId="2147483684"/>
              <pc:sldLayoutMk cId="242135758" sldId="2147483685"/>
              <ac:spMk id="2" creationId="{06B8BDB7-1214-6943-BDE4-C2AE5EBC9B4E}"/>
            </ac:spMkLst>
          </pc:spChg>
          <pc:spChg chg="add del">
            <ac:chgData name="Armando Gaggini" userId="de7c726e-39e7-4b67-addd-657552009110" providerId="ADAL" clId="{526A72CC-5672-3047-BAD2-EEA98CF49218}" dt="2021-04-08T10:41:54.964" v="725" actId="478"/>
            <ac:spMkLst>
              <pc:docMk/>
              <pc:sldMasterMk cId="3390676419" sldId="2147483684"/>
              <pc:sldLayoutMk cId="242135758" sldId="2147483685"/>
              <ac:spMk id="7" creationId="{5A79170A-3890-6B40-8739-EFA1FC1EE34A}"/>
            </ac:spMkLst>
          </pc:spChg>
        </pc:sldLayoutChg>
        <pc:sldLayoutChg chg="addSp delSp modSp mod setBg">
          <pc:chgData name="Armando Gaggini" userId="de7c726e-39e7-4b67-addd-657552009110" providerId="ADAL" clId="{526A72CC-5672-3047-BAD2-EEA98CF49218}" dt="2021-04-08T12:19:33.724" v="798" actId="478"/>
          <pc:sldLayoutMkLst>
            <pc:docMk/>
            <pc:sldMasterMk cId="3390676419" sldId="2147483684"/>
            <pc:sldLayoutMk cId="2574311134" sldId="2147483686"/>
          </pc:sldLayoutMkLst>
          <pc:spChg chg="add del mod">
            <ac:chgData name="Armando Gaggini" userId="de7c726e-39e7-4b67-addd-657552009110" providerId="ADAL" clId="{526A72CC-5672-3047-BAD2-EEA98CF49218}" dt="2021-04-08T10:02:42.098" v="584" actId="478"/>
            <ac:spMkLst>
              <pc:docMk/>
              <pc:sldMasterMk cId="3390676419" sldId="2147483684"/>
              <pc:sldLayoutMk cId="2574311134" sldId="2147483686"/>
              <ac:spMk id="2" creationId="{4234294A-A585-0A46-94B8-FDF6F4D25530}"/>
            </ac:spMkLst>
          </pc:spChg>
          <pc:spChg chg="add del mod">
            <ac:chgData name="Armando Gaggini" userId="de7c726e-39e7-4b67-addd-657552009110" providerId="ADAL" clId="{526A72CC-5672-3047-BAD2-EEA98CF49218}" dt="2021-04-08T09:59:41.837" v="544" actId="767"/>
            <ac:spMkLst>
              <pc:docMk/>
              <pc:sldMasterMk cId="3390676419" sldId="2147483684"/>
              <pc:sldLayoutMk cId="2574311134" sldId="2147483686"/>
              <ac:spMk id="3" creationId="{E3261AC4-CFDD-364B-A37C-1D3697D1577B}"/>
            </ac:spMkLst>
          </pc:spChg>
          <pc:spChg chg="add del mod">
            <ac:chgData name="Armando Gaggini" userId="de7c726e-39e7-4b67-addd-657552009110" providerId="ADAL" clId="{526A72CC-5672-3047-BAD2-EEA98CF49218}" dt="2021-04-08T10:01:29.466" v="559"/>
            <ac:spMkLst>
              <pc:docMk/>
              <pc:sldMasterMk cId="3390676419" sldId="2147483684"/>
              <pc:sldLayoutMk cId="2574311134" sldId="2147483686"/>
              <ac:spMk id="4" creationId="{D54B8262-9FD2-A342-BD17-159AD5EB7121}"/>
            </ac:spMkLst>
          </pc:spChg>
          <pc:spChg chg="add del mod">
            <ac:chgData name="Armando Gaggini" userId="de7c726e-39e7-4b67-addd-657552009110" providerId="ADAL" clId="{526A72CC-5672-3047-BAD2-EEA98CF49218}" dt="2021-04-08T12:19:30.713" v="797" actId="478"/>
            <ac:spMkLst>
              <pc:docMk/>
              <pc:sldMasterMk cId="3390676419" sldId="2147483684"/>
              <pc:sldLayoutMk cId="2574311134" sldId="2147483686"/>
              <ac:spMk id="5" creationId="{CA2000B7-5FA2-1D4A-8F3A-77CDD8620530}"/>
            </ac:spMkLst>
          </pc:spChg>
          <pc:spChg chg="add del mod">
            <ac:chgData name="Armando Gaggini" userId="de7c726e-39e7-4b67-addd-657552009110" providerId="ADAL" clId="{526A72CC-5672-3047-BAD2-EEA98CF49218}" dt="2021-04-08T12:19:33.724" v="798" actId="478"/>
            <ac:spMkLst>
              <pc:docMk/>
              <pc:sldMasterMk cId="3390676419" sldId="2147483684"/>
              <pc:sldLayoutMk cId="2574311134" sldId="2147483686"/>
              <ac:spMk id="6" creationId="{9C19574C-86A2-3E49-BC21-DEA6F43488A9}"/>
            </ac:spMkLst>
          </pc:spChg>
        </pc:sldLayoutChg>
        <pc:sldLayoutChg chg="addSp delSp modSp mod setBg">
          <pc:chgData name="Armando Gaggini" userId="de7c726e-39e7-4b67-addd-657552009110" providerId="ADAL" clId="{526A72CC-5672-3047-BAD2-EEA98CF49218}" dt="2021-04-08T12:19:25.489" v="796" actId="478"/>
          <pc:sldLayoutMkLst>
            <pc:docMk/>
            <pc:sldMasterMk cId="3390676419" sldId="2147483684"/>
            <pc:sldLayoutMk cId="2860466768" sldId="2147483691"/>
          </pc:sldLayoutMkLst>
          <pc:spChg chg="add del mod">
            <ac:chgData name="Armando Gaggini" userId="de7c726e-39e7-4b67-addd-657552009110" providerId="ADAL" clId="{526A72CC-5672-3047-BAD2-EEA98CF49218}" dt="2021-04-08T09:41:58.578" v="289"/>
            <ac:spMkLst>
              <pc:docMk/>
              <pc:sldMasterMk cId="3390676419" sldId="2147483684"/>
              <pc:sldLayoutMk cId="2860466768" sldId="2147483691"/>
              <ac:spMk id="2" creationId="{12E46F8B-3E49-5D41-A10E-E3D6B5D9F779}"/>
            </ac:spMkLst>
          </pc:spChg>
          <pc:spChg chg="add del mod">
            <ac:chgData name="Armando Gaggini" userId="de7c726e-39e7-4b67-addd-657552009110" providerId="ADAL" clId="{526A72CC-5672-3047-BAD2-EEA98CF49218}" dt="2021-04-08T09:23:53.510" v="42" actId="767"/>
            <ac:spMkLst>
              <pc:docMk/>
              <pc:sldMasterMk cId="3390676419" sldId="2147483684"/>
              <pc:sldLayoutMk cId="2860466768" sldId="2147483691"/>
              <ac:spMk id="2" creationId="{CB8C08D4-A99D-444B-91C0-61239962214B}"/>
            </ac:spMkLst>
          </pc:spChg>
          <pc:spChg chg="add del mod">
            <ac:chgData name="Armando Gaggini" userId="de7c726e-39e7-4b67-addd-657552009110" providerId="ADAL" clId="{526A72CC-5672-3047-BAD2-EEA98CF49218}" dt="2021-04-08T09:24:09.323" v="44" actId="767"/>
            <ac:spMkLst>
              <pc:docMk/>
              <pc:sldMasterMk cId="3390676419" sldId="2147483684"/>
              <pc:sldLayoutMk cId="2860466768" sldId="2147483691"/>
              <ac:spMk id="3" creationId="{05F702B5-9BDE-A94D-9C43-5CEEB1D4A862}"/>
            </ac:spMkLst>
          </pc:spChg>
          <pc:spChg chg="add del mod">
            <ac:chgData name="Armando Gaggini" userId="de7c726e-39e7-4b67-addd-657552009110" providerId="ADAL" clId="{526A72CC-5672-3047-BAD2-EEA98CF49218}" dt="2021-04-08T12:19:22.246" v="795" actId="478"/>
            <ac:spMkLst>
              <pc:docMk/>
              <pc:sldMasterMk cId="3390676419" sldId="2147483684"/>
              <pc:sldLayoutMk cId="2860466768" sldId="2147483691"/>
              <ac:spMk id="3" creationId="{1BA90C66-CFB1-C843-A70A-BE29312F1182}"/>
            </ac:spMkLst>
          </pc:spChg>
          <pc:spChg chg="add del mod">
            <ac:chgData name="Armando Gaggini" userId="de7c726e-39e7-4b67-addd-657552009110" providerId="ADAL" clId="{526A72CC-5672-3047-BAD2-EEA98CF49218}" dt="2021-04-08T09:49:04.617" v="414"/>
            <ac:spMkLst>
              <pc:docMk/>
              <pc:sldMasterMk cId="3390676419" sldId="2147483684"/>
              <pc:sldLayoutMk cId="2860466768" sldId="2147483691"/>
              <ac:spMk id="4" creationId="{8234DC45-E5F4-FC46-924F-399EA25D0182}"/>
            </ac:spMkLst>
          </pc:spChg>
          <pc:spChg chg="del mod">
            <ac:chgData name="Armando Gaggini" userId="de7c726e-39e7-4b67-addd-657552009110" providerId="ADAL" clId="{526A72CC-5672-3047-BAD2-EEA98CF49218}" dt="2021-04-08T09:41:32.424" v="283" actId="478"/>
            <ac:spMkLst>
              <pc:docMk/>
              <pc:sldMasterMk cId="3390676419" sldId="2147483684"/>
              <pc:sldLayoutMk cId="2860466768" sldId="2147483691"/>
              <ac:spMk id="6" creationId="{F520B5AB-1A54-E64D-85C2-562E024D0CA3}"/>
            </ac:spMkLst>
          </pc:spChg>
          <pc:spChg chg="add del mod">
            <ac:chgData name="Armando Gaggini" userId="de7c726e-39e7-4b67-addd-657552009110" providerId="ADAL" clId="{526A72CC-5672-3047-BAD2-EEA98CF49218}" dt="2021-04-08T12:19:25.489" v="796" actId="478"/>
            <ac:spMkLst>
              <pc:docMk/>
              <pc:sldMasterMk cId="3390676419" sldId="2147483684"/>
              <pc:sldLayoutMk cId="2860466768" sldId="2147483691"/>
              <ac:spMk id="7" creationId="{48A72F71-D1C4-CE44-80EE-3914ACAEE2B9}"/>
            </ac:spMkLst>
          </pc:spChg>
          <pc:spChg chg="del">
            <ac:chgData name="Armando Gaggini" userId="de7c726e-39e7-4b67-addd-657552009110" providerId="ADAL" clId="{526A72CC-5672-3047-BAD2-EEA98CF49218}" dt="2021-04-08T09:41:57.509" v="287" actId="478"/>
            <ac:spMkLst>
              <pc:docMk/>
              <pc:sldMasterMk cId="3390676419" sldId="2147483684"/>
              <pc:sldLayoutMk cId="2860466768" sldId="2147483691"/>
              <ac:spMk id="9" creationId="{46065D38-29CD-1C4C-B537-4B03E8CD1B72}"/>
            </ac:spMkLst>
          </pc:spChg>
        </pc:sldLayoutChg>
        <pc:sldLayoutChg chg="del">
          <pc:chgData name="Armando Gaggini" userId="de7c726e-39e7-4b67-addd-657552009110" providerId="ADAL" clId="{526A72CC-5672-3047-BAD2-EEA98CF49218}" dt="2021-04-08T10:40:35.008" v="713" actId="2696"/>
          <pc:sldLayoutMkLst>
            <pc:docMk/>
            <pc:sldMasterMk cId="3390676419" sldId="2147483684"/>
            <pc:sldLayoutMk cId="658863427" sldId="2147483693"/>
          </pc:sldLayoutMkLst>
        </pc:sldLayoutChg>
        <pc:sldLayoutChg chg="del">
          <pc:chgData name="Armando Gaggini" userId="de7c726e-39e7-4b67-addd-657552009110" providerId="ADAL" clId="{526A72CC-5672-3047-BAD2-EEA98CF49218}" dt="2021-04-08T10:40:35.009" v="714" actId="2696"/>
          <pc:sldLayoutMkLst>
            <pc:docMk/>
            <pc:sldMasterMk cId="3390676419" sldId="2147483684"/>
            <pc:sldLayoutMk cId="3790435432" sldId="2147483694"/>
          </pc:sldLayoutMkLst>
        </pc:sldLayoutChg>
        <pc:sldLayoutChg chg="del">
          <pc:chgData name="Armando Gaggini" userId="de7c726e-39e7-4b67-addd-657552009110" providerId="ADAL" clId="{526A72CC-5672-3047-BAD2-EEA98CF49218}" dt="2021-04-08T08:42:45.779" v="20" actId="2696"/>
          <pc:sldLayoutMkLst>
            <pc:docMk/>
            <pc:sldMasterMk cId="3390676419" sldId="2147483684"/>
            <pc:sldLayoutMk cId="47916481" sldId="2147483695"/>
          </pc:sldLayoutMkLst>
        </pc:sldLayoutChg>
        <pc:sldLayoutChg chg="del">
          <pc:chgData name="Armando Gaggini" userId="de7c726e-39e7-4b67-addd-657552009110" providerId="ADAL" clId="{526A72CC-5672-3047-BAD2-EEA98CF49218}" dt="2021-04-08T08:42:45.771" v="14" actId="2696"/>
          <pc:sldLayoutMkLst>
            <pc:docMk/>
            <pc:sldMasterMk cId="3390676419" sldId="2147483684"/>
            <pc:sldLayoutMk cId="3924390386" sldId="2147483696"/>
          </pc:sldLayoutMkLst>
        </pc:sldLayoutChg>
        <pc:sldLayoutChg chg="del">
          <pc:chgData name="Armando Gaggini" userId="de7c726e-39e7-4b67-addd-657552009110" providerId="ADAL" clId="{526A72CC-5672-3047-BAD2-EEA98CF49218}" dt="2021-04-08T08:42:45.757" v="12" actId="2696"/>
          <pc:sldLayoutMkLst>
            <pc:docMk/>
            <pc:sldMasterMk cId="3390676419" sldId="2147483684"/>
            <pc:sldLayoutMk cId="2442219289" sldId="2147483697"/>
          </pc:sldLayoutMkLst>
        </pc:sldLayoutChg>
        <pc:sldLayoutChg chg="del">
          <pc:chgData name="Armando Gaggini" userId="de7c726e-39e7-4b67-addd-657552009110" providerId="ADAL" clId="{526A72CC-5672-3047-BAD2-EEA98CF49218}" dt="2021-04-08T08:42:45.773" v="15" actId="2696"/>
          <pc:sldLayoutMkLst>
            <pc:docMk/>
            <pc:sldMasterMk cId="3390676419" sldId="2147483684"/>
            <pc:sldLayoutMk cId="458837190" sldId="2147483698"/>
          </pc:sldLayoutMkLst>
        </pc:sldLayoutChg>
        <pc:sldLayoutChg chg="del setBg">
          <pc:chgData name="Armando Gaggini" userId="de7c726e-39e7-4b67-addd-657552009110" providerId="ADAL" clId="{526A72CC-5672-3047-BAD2-EEA98CF49218}" dt="2021-04-08T08:42:45.781" v="22" actId="2696"/>
          <pc:sldLayoutMkLst>
            <pc:docMk/>
            <pc:sldMasterMk cId="3390676419" sldId="2147483684"/>
            <pc:sldLayoutMk cId="2095858805" sldId="2147483701"/>
          </pc:sldLayoutMkLst>
        </pc:sldLayoutChg>
        <pc:sldLayoutChg chg="del">
          <pc:chgData name="Armando Gaggini" userId="de7c726e-39e7-4b67-addd-657552009110" providerId="ADAL" clId="{526A72CC-5672-3047-BAD2-EEA98CF49218}" dt="2021-04-08T10:40:34.993" v="712" actId="2696"/>
          <pc:sldLayoutMkLst>
            <pc:docMk/>
            <pc:sldMasterMk cId="3390676419" sldId="2147483684"/>
            <pc:sldLayoutMk cId="3620748738" sldId="2147483702"/>
          </pc:sldLayoutMkLst>
        </pc:sldLayoutChg>
        <pc:sldLayoutChg chg="del">
          <pc:chgData name="Armando Gaggini" userId="de7c726e-39e7-4b67-addd-657552009110" providerId="ADAL" clId="{526A72CC-5672-3047-BAD2-EEA98CF49218}" dt="2021-04-08T10:40:34.979" v="711" actId="2696"/>
          <pc:sldLayoutMkLst>
            <pc:docMk/>
            <pc:sldMasterMk cId="3390676419" sldId="2147483684"/>
            <pc:sldLayoutMk cId="3372145302" sldId="2147483703"/>
          </pc:sldLayoutMkLst>
        </pc:sldLayoutChg>
        <pc:sldLayoutChg chg="del">
          <pc:chgData name="Armando Gaggini" userId="de7c726e-39e7-4b67-addd-657552009110" providerId="ADAL" clId="{526A72CC-5672-3047-BAD2-EEA98CF49218}" dt="2021-04-08T08:42:45.776" v="18" actId="2696"/>
          <pc:sldLayoutMkLst>
            <pc:docMk/>
            <pc:sldMasterMk cId="3390676419" sldId="2147483684"/>
            <pc:sldLayoutMk cId="2937682697" sldId="2147483704"/>
          </pc:sldLayoutMkLst>
        </pc:sldLayoutChg>
        <pc:sldLayoutChg chg="del">
          <pc:chgData name="Armando Gaggini" userId="de7c726e-39e7-4b67-addd-657552009110" providerId="ADAL" clId="{526A72CC-5672-3047-BAD2-EEA98CF49218}" dt="2021-04-08T08:42:45.780" v="21" actId="2696"/>
          <pc:sldLayoutMkLst>
            <pc:docMk/>
            <pc:sldMasterMk cId="3390676419" sldId="2147483684"/>
            <pc:sldLayoutMk cId="2804899859" sldId="2147483705"/>
          </pc:sldLayoutMkLst>
        </pc:sldLayoutChg>
        <pc:sldLayoutChg chg="del">
          <pc:chgData name="Armando Gaggini" userId="de7c726e-39e7-4b67-addd-657552009110" providerId="ADAL" clId="{526A72CC-5672-3047-BAD2-EEA98CF49218}" dt="2021-04-08T08:42:45.778" v="19" actId="2696"/>
          <pc:sldLayoutMkLst>
            <pc:docMk/>
            <pc:sldMasterMk cId="3390676419" sldId="2147483684"/>
            <pc:sldLayoutMk cId="2285848580" sldId="2147483706"/>
          </pc:sldLayoutMkLst>
        </pc:sldLayoutChg>
        <pc:sldLayoutChg chg="del">
          <pc:chgData name="Armando Gaggini" userId="de7c726e-39e7-4b67-addd-657552009110" providerId="ADAL" clId="{526A72CC-5672-3047-BAD2-EEA98CF49218}" dt="2021-04-08T08:42:45.774" v="16" actId="2696"/>
          <pc:sldLayoutMkLst>
            <pc:docMk/>
            <pc:sldMasterMk cId="3390676419" sldId="2147483684"/>
            <pc:sldLayoutMk cId="2580457943" sldId="2147483707"/>
          </pc:sldLayoutMkLst>
        </pc:sldLayoutChg>
        <pc:sldLayoutChg chg="del">
          <pc:chgData name="Armando Gaggini" userId="de7c726e-39e7-4b67-addd-657552009110" providerId="ADAL" clId="{526A72CC-5672-3047-BAD2-EEA98CF49218}" dt="2021-04-08T08:42:45.770" v="13" actId="2696"/>
          <pc:sldLayoutMkLst>
            <pc:docMk/>
            <pc:sldMasterMk cId="3390676419" sldId="2147483684"/>
            <pc:sldLayoutMk cId="1738145828" sldId="2147483708"/>
          </pc:sldLayoutMkLst>
        </pc:sldLayoutChg>
        <pc:sldLayoutChg chg="del">
          <pc:chgData name="Armando Gaggini" userId="de7c726e-39e7-4b67-addd-657552009110" providerId="ADAL" clId="{526A72CC-5672-3047-BAD2-EEA98CF49218}" dt="2021-04-08T08:42:45.775" v="17" actId="2696"/>
          <pc:sldLayoutMkLst>
            <pc:docMk/>
            <pc:sldMasterMk cId="3390676419" sldId="2147483684"/>
            <pc:sldLayoutMk cId="3532650651" sldId="2147483709"/>
          </pc:sldLayoutMkLst>
        </pc:sldLayoutChg>
        <pc:sldLayoutChg chg="mod ord setBg">
          <pc:chgData name="Armando Gaggini" userId="de7c726e-39e7-4b67-addd-657552009110" providerId="ADAL" clId="{526A72CC-5672-3047-BAD2-EEA98CF49218}" dt="2021-04-08T10:39:58.839" v="709" actId="6014"/>
          <pc:sldLayoutMkLst>
            <pc:docMk/>
            <pc:sldMasterMk cId="3390676419" sldId="2147483684"/>
            <pc:sldLayoutMk cId="3331137103" sldId="2147483710"/>
          </pc:sldLayoutMkLst>
        </pc:sldLayoutChg>
        <pc:sldLayoutChg chg="new del mod">
          <pc:chgData name="Armando Gaggini" userId="de7c726e-39e7-4b67-addd-657552009110" providerId="ADAL" clId="{526A72CC-5672-3047-BAD2-EEA98CF49218}" dt="2021-04-08T08:40:03.228" v="1" actId="11236"/>
          <pc:sldLayoutMkLst>
            <pc:docMk/>
            <pc:sldMasterMk cId="3390676419" sldId="2147483684"/>
            <pc:sldLayoutMk cId="2254232743" sldId="2147483711"/>
          </pc:sldLayoutMkLst>
        </pc:sldLayoutChg>
      </pc:sldMasterChg>
      <pc:sldMasterChg chg="new del mod addSldLayout delSldLayout">
        <pc:chgData name="Armando Gaggini" userId="de7c726e-39e7-4b67-addd-657552009110" providerId="ADAL" clId="{526A72CC-5672-3047-BAD2-EEA98CF49218}" dt="2021-04-08T10:40:59.975" v="717" actId="6938"/>
        <pc:sldMasterMkLst>
          <pc:docMk/>
          <pc:sldMasterMk cId="1213455172" sldId="2147483711"/>
        </pc:sldMasterMkLst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3194501911" sldId="2147483712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1863988308" sldId="2147483713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103786650" sldId="2147483714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2127761980" sldId="2147483715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1531515417" sldId="2147483716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2915078496" sldId="2147483717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959409485" sldId="2147483718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1686186250" sldId="2147483719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1258546786" sldId="2147483720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2072857575" sldId="2147483721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601361332" sldId="2147483722"/>
          </pc:sldLayoutMkLst>
        </pc:sldLayoutChg>
      </pc:sldMasterChg>
      <pc:sldMasterChg chg="new del mod addSldLayout delSldLayout">
        <pc:chgData name="Armando Gaggini" userId="de7c726e-39e7-4b67-addd-657552009110" providerId="ADAL" clId="{526A72CC-5672-3047-BAD2-EEA98CF49218}" dt="2021-04-08T10:41:58.011" v="727" actId="6938"/>
        <pc:sldMasterMkLst>
          <pc:docMk/>
          <pc:sldMasterMk cId="2000051066" sldId="2147483711"/>
        </pc:sldMasterMkLst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3013322205" sldId="2147483712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3260156704" sldId="2147483713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3814233957" sldId="2147483714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1986742354" sldId="2147483715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4194440427" sldId="2147483716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1525296475" sldId="2147483717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1330908012" sldId="2147483718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1593666272" sldId="2147483719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754809796" sldId="2147483720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1869992840" sldId="2147483721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3816895683" sldId="2147483722"/>
          </pc:sldLayoutMkLst>
        </pc:sldLayoutChg>
      </pc:sldMasterChg>
      <pc:sldMasterChg chg="new del mod addSldLayout delSldLayout">
        <pc:chgData name="Armando Gaggini" userId="de7c726e-39e7-4b67-addd-657552009110" providerId="ADAL" clId="{526A72CC-5672-3047-BAD2-EEA98CF49218}" dt="2021-04-08T10:54:21.268" v="771" actId="2696"/>
        <pc:sldMasterMkLst>
          <pc:docMk/>
          <pc:sldMasterMk cId="2480953373" sldId="2147483711"/>
        </pc:sldMasterMkLst>
        <pc:sldLayoutChg chg="new del replId">
          <pc:chgData name="Armando Gaggini" userId="de7c726e-39e7-4b67-addd-657552009110" providerId="ADAL" clId="{526A72CC-5672-3047-BAD2-EEA98CF49218}" dt="2021-04-08T10:54:21.250" v="760" actId="2696"/>
          <pc:sldLayoutMkLst>
            <pc:docMk/>
            <pc:sldMasterMk cId="2480953373" sldId="2147483711"/>
            <pc:sldLayoutMk cId="3157104621" sldId="2147483712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52" v="761" actId="2696"/>
          <pc:sldLayoutMkLst>
            <pc:docMk/>
            <pc:sldMasterMk cId="2480953373" sldId="2147483711"/>
            <pc:sldLayoutMk cId="4027839213" sldId="2147483713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54" v="762" actId="2696"/>
          <pc:sldLayoutMkLst>
            <pc:docMk/>
            <pc:sldMasterMk cId="2480953373" sldId="2147483711"/>
            <pc:sldLayoutMk cId="94911899" sldId="2147483714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56" v="763" actId="2696"/>
          <pc:sldLayoutMkLst>
            <pc:docMk/>
            <pc:sldMasterMk cId="2480953373" sldId="2147483711"/>
            <pc:sldLayoutMk cId="4147682003" sldId="2147483715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58" v="764" actId="2696"/>
          <pc:sldLayoutMkLst>
            <pc:docMk/>
            <pc:sldMasterMk cId="2480953373" sldId="2147483711"/>
            <pc:sldLayoutMk cId="2819333651" sldId="2147483716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0" v="765" actId="2696"/>
          <pc:sldLayoutMkLst>
            <pc:docMk/>
            <pc:sldMasterMk cId="2480953373" sldId="2147483711"/>
            <pc:sldLayoutMk cId="1969427121" sldId="2147483717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1" v="766" actId="2696"/>
          <pc:sldLayoutMkLst>
            <pc:docMk/>
            <pc:sldMasterMk cId="2480953373" sldId="2147483711"/>
            <pc:sldLayoutMk cId="2219997584" sldId="2147483718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2" v="767" actId="2696"/>
          <pc:sldLayoutMkLst>
            <pc:docMk/>
            <pc:sldMasterMk cId="2480953373" sldId="2147483711"/>
            <pc:sldLayoutMk cId="1820802464" sldId="2147483719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4" v="768" actId="2696"/>
          <pc:sldLayoutMkLst>
            <pc:docMk/>
            <pc:sldMasterMk cId="2480953373" sldId="2147483711"/>
            <pc:sldLayoutMk cId="685287824" sldId="2147483720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5" v="769" actId="2696"/>
          <pc:sldLayoutMkLst>
            <pc:docMk/>
            <pc:sldMasterMk cId="2480953373" sldId="2147483711"/>
            <pc:sldLayoutMk cId="2292263001" sldId="2147483721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6" v="770" actId="2696"/>
          <pc:sldLayoutMkLst>
            <pc:docMk/>
            <pc:sldMasterMk cId="2480953373" sldId="2147483711"/>
            <pc:sldLayoutMk cId="4132819705" sldId="2147483722"/>
          </pc:sldLayoutMkLst>
        </pc:sldLayoutChg>
      </pc:sldMasterChg>
      <pc:sldMasterChg chg="new del mod addSldLayout delSldLayout">
        <pc:chgData name="Armando Gaggini" userId="de7c726e-39e7-4b67-addd-657552009110" providerId="ADAL" clId="{526A72CC-5672-3047-BAD2-EEA98CF49218}" dt="2021-04-08T12:17:14.442" v="789" actId="2696"/>
        <pc:sldMasterMkLst>
          <pc:docMk/>
          <pc:sldMasterMk cId="2795348685" sldId="2147483711"/>
        </pc:sldMasterMkLst>
        <pc:sldLayoutChg chg="new del replId">
          <pc:chgData name="Armando Gaggini" userId="de7c726e-39e7-4b67-addd-657552009110" providerId="ADAL" clId="{526A72CC-5672-3047-BAD2-EEA98CF49218}" dt="2021-04-08T12:17:14.426" v="778" actId="2696"/>
          <pc:sldLayoutMkLst>
            <pc:docMk/>
            <pc:sldMasterMk cId="2795348685" sldId="2147483711"/>
            <pc:sldLayoutMk cId="3130756872" sldId="2147483712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28" v="779" actId="2696"/>
          <pc:sldLayoutMkLst>
            <pc:docMk/>
            <pc:sldMasterMk cId="2795348685" sldId="2147483711"/>
            <pc:sldLayoutMk cId="3172782507" sldId="2147483713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29" v="780" actId="2696"/>
          <pc:sldLayoutMkLst>
            <pc:docMk/>
            <pc:sldMasterMk cId="2795348685" sldId="2147483711"/>
            <pc:sldLayoutMk cId="807989668" sldId="2147483714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1" v="781" actId="2696"/>
          <pc:sldLayoutMkLst>
            <pc:docMk/>
            <pc:sldMasterMk cId="2795348685" sldId="2147483711"/>
            <pc:sldLayoutMk cId="2865056113" sldId="2147483715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3" v="782" actId="2696"/>
          <pc:sldLayoutMkLst>
            <pc:docMk/>
            <pc:sldMasterMk cId="2795348685" sldId="2147483711"/>
            <pc:sldLayoutMk cId="2945859279" sldId="2147483716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4" v="783" actId="2696"/>
          <pc:sldLayoutMkLst>
            <pc:docMk/>
            <pc:sldMasterMk cId="2795348685" sldId="2147483711"/>
            <pc:sldLayoutMk cId="557464645" sldId="2147483717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5" v="784" actId="2696"/>
          <pc:sldLayoutMkLst>
            <pc:docMk/>
            <pc:sldMasterMk cId="2795348685" sldId="2147483711"/>
            <pc:sldLayoutMk cId="3010455106" sldId="2147483718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7" v="785" actId="2696"/>
          <pc:sldLayoutMkLst>
            <pc:docMk/>
            <pc:sldMasterMk cId="2795348685" sldId="2147483711"/>
            <pc:sldLayoutMk cId="4258912056" sldId="2147483719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8" v="786" actId="2696"/>
          <pc:sldLayoutMkLst>
            <pc:docMk/>
            <pc:sldMasterMk cId="2795348685" sldId="2147483711"/>
            <pc:sldLayoutMk cId="2969372151" sldId="2147483720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9" v="787" actId="2696"/>
          <pc:sldLayoutMkLst>
            <pc:docMk/>
            <pc:sldMasterMk cId="2795348685" sldId="2147483711"/>
            <pc:sldLayoutMk cId="3447538343" sldId="2147483721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41" v="788" actId="2696"/>
          <pc:sldLayoutMkLst>
            <pc:docMk/>
            <pc:sldMasterMk cId="2795348685" sldId="2147483711"/>
            <pc:sldLayoutMk cId="2950179201" sldId="2147483722"/>
          </pc:sldLayoutMkLst>
        </pc:sldLayoutChg>
      </pc:sldMasterChg>
      <pc:sldMasterChg chg="new del mod addSldLayout delSldLayout">
        <pc:chgData name="Armando Gaggini" userId="de7c726e-39e7-4b67-addd-657552009110" providerId="ADAL" clId="{526A72CC-5672-3047-BAD2-EEA98CF49218}" dt="2021-04-08T10:54:06.526" v="758" actId="2696"/>
        <pc:sldMasterMkLst>
          <pc:docMk/>
          <pc:sldMasterMk cId="3568735639" sldId="2147483711"/>
        </pc:sldMasterMkLst>
        <pc:sldLayoutChg chg="new del replId">
          <pc:chgData name="Armando Gaggini" userId="de7c726e-39e7-4b67-addd-657552009110" providerId="ADAL" clId="{526A72CC-5672-3047-BAD2-EEA98CF49218}" dt="2021-04-08T10:54:06.510" v="747" actId="2696"/>
          <pc:sldLayoutMkLst>
            <pc:docMk/>
            <pc:sldMasterMk cId="3568735639" sldId="2147483711"/>
            <pc:sldLayoutMk cId="2103307340" sldId="2147483712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1" v="748" actId="2696"/>
          <pc:sldLayoutMkLst>
            <pc:docMk/>
            <pc:sldMasterMk cId="3568735639" sldId="2147483711"/>
            <pc:sldLayoutMk cId="2876134176" sldId="2147483713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3" v="749" actId="2696"/>
          <pc:sldLayoutMkLst>
            <pc:docMk/>
            <pc:sldMasterMk cId="3568735639" sldId="2147483711"/>
            <pc:sldLayoutMk cId="4251314815" sldId="2147483714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5" v="750" actId="2696"/>
          <pc:sldLayoutMkLst>
            <pc:docMk/>
            <pc:sldMasterMk cId="3568735639" sldId="2147483711"/>
            <pc:sldLayoutMk cId="796843618" sldId="2147483715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7" v="751" actId="2696"/>
          <pc:sldLayoutMkLst>
            <pc:docMk/>
            <pc:sldMasterMk cId="3568735639" sldId="2147483711"/>
            <pc:sldLayoutMk cId="2332828045" sldId="2147483716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8" v="752" actId="2696"/>
          <pc:sldLayoutMkLst>
            <pc:docMk/>
            <pc:sldMasterMk cId="3568735639" sldId="2147483711"/>
            <pc:sldLayoutMk cId="3333374575" sldId="2147483717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9" v="753" actId="2696"/>
          <pc:sldLayoutMkLst>
            <pc:docMk/>
            <pc:sldMasterMk cId="3568735639" sldId="2147483711"/>
            <pc:sldLayoutMk cId="17349040" sldId="2147483718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21" v="754" actId="2696"/>
          <pc:sldLayoutMkLst>
            <pc:docMk/>
            <pc:sldMasterMk cId="3568735639" sldId="2147483711"/>
            <pc:sldLayoutMk cId="3457705202" sldId="2147483719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22" v="755" actId="2696"/>
          <pc:sldLayoutMkLst>
            <pc:docMk/>
            <pc:sldMasterMk cId="3568735639" sldId="2147483711"/>
            <pc:sldLayoutMk cId="1965868609" sldId="2147483720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23" v="756" actId="2696"/>
          <pc:sldLayoutMkLst>
            <pc:docMk/>
            <pc:sldMasterMk cId="3568735639" sldId="2147483711"/>
            <pc:sldLayoutMk cId="2036613086" sldId="2147483721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24" v="757" actId="2696"/>
          <pc:sldLayoutMkLst>
            <pc:docMk/>
            <pc:sldMasterMk cId="3568735639" sldId="2147483711"/>
            <pc:sldLayoutMk cId="124138713" sldId="2147483722"/>
          </pc:sldLayoutMkLst>
        </pc:sldLayoutChg>
      </pc:sldMasterChg>
    </pc:docChg>
  </pc:docChgLst>
  <pc:docChgLst>
    <pc:chgData name="Samuel Roberto" userId="f452965c-642a-4c2f-a34d-8e8049025727" providerId="ADAL" clId="{31D4AE07-19BC-B64A-9712-A20C09B44BEE}"/>
    <pc:docChg chg="undo custSel addSld delSld modSld sldOrd">
      <pc:chgData name="Samuel Roberto" userId="f452965c-642a-4c2f-a34d-8e8049025727" providerId="ADAL" clId="{31D4AE07-19BC-B64A-9712-A20C09B44BEE}" dt="2021-04-27T10:59:38.176" v="1929" actId="1076"/>
      <pc:docMkLst>
        <pc:docMk/>
      </pc:docMkLst>
      <pc:sldChg chg="delSp modSp mod">
        <pc:chgData name="Samuel Roberto" userId="f452965c-642a-4c2f-a34d-8e8049025727" providerId="ADAL" clId="{31D4AE07-19BC-B64A-9712-A20C09B44BEE}" dt="2021-04-27T10:19:06.013" v="20" actId="478"/>
        <pc:sldMkLst>
          <pc:docMk/>
          <pc:sldMk cId="1825030768" sldId="256"/>
        </pc:sldMkLst>
        <pc:spChg chg="mod">
          <ac:chgData name="Samuel Roberto" userId="f452965c-642a-4c2f-a34d-8e8049025727" providerId="ADAL" clId="{31D4AE07-19BC-B64A-9712-A20C09B44BEE}" dt="2021-04-27T10:18:57.624" v="9" actId="20577"/>
          <ac:spMkLst>
            <pc:docMk/>
            <pc:sldMk cId="1825030768" sldId="256"/>
            <ac:spMk id="4" creationId="{E0651A80-1B0B-A742-BAA4-4A20888BAFA5}"/>
          </ac:spMkLst>
        </pc:spChg>
        <pc:spChg chg="mod">
          <ac:chgData name="Samuel Roberto" userId="f452965c-642a-4c2f-a34d-8e8049025727" providerId="ADAL" clId="{31D4AE07-19BC-B64A-9712-A20C09B44BEE}" dt="2021-04-27T10:19:03.926" v="19" actId="20577"/>
          <ac:spMkLst>
            <pc:docMk/>
            <pc:sldMk cId="1825030768" sldId="256"/>
            <ac:spMk id="6" creationId="{2F6E6BC6-2DD6-F540-842E-6C431CD9B82B}"/>
          </ac:spMkLst>
        </pc:spChg>
        <pc:picChg chg="del">
          <ac:chgData name="Samuel Roberto" userId="f452965c-642a-4c2f-a34d-8e8049025727" providerId="ADAL" clId="{31D4AE07-19BC-B64A-9712-A20C09B44BEE}" dt="2021-04-27T10:19:06.013" v="20" actId="478"/>
          <ac:picMkLst>
            <pc:docMk/>
            <pc:sldMk cId="1825030768" sldId="256"/>
            <ac:picMk id="3" creationId="{C7D18D7A-8F1C-D746-AA33-57921EADCC24}"/>
          </ac:picMkLst>
        </pc:picChg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1640923314" sldId="258"/>
        </pc:sldMkLst>
      </pc:sldChg>
      <pc:sldChg chg="modSp mod">
        <pc:chgData name="Samuel Roberto" userId="f452965c-642a-4c2f-a34d-8e8049025727" providerId="ADAL" clId="{31D4AE07-19BC-B64A-9712-A20C09B44BEE}" dt="2021-04-27T10:23:49.385" v="606" actId="20577"/>
        <pc:sldMkLst>
          <pc:docMk/>
          <pc:sldMk cId="1697450238" sldId="260"/>
        </pc:sldMkLst>
        <pc:spChg chg="mod">
          <ac:chgData name="Samuel Roberto" userId="f452965c-642a-4c2f-a34d-8e8049025727" providerId="ADAL" clId="{31D4AE07-19BC-B64A-9712-A20C09B44BEE}" dt="2021-04-27T10:23:49.385" v="606" actId="20577"/>
          <ac:spMkLst>
            <pc:docMk/>
            <pc:sldMk cId="1697450238" sldId="260"/>
            <ac:spMk id="4" creationId="{E0651A80-1B0B-A742-BAA4-4A20888BAFA5}"/>
          </ac:spMkLst>
        </pc:spChg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188713475" sldId="262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2815695637" sldId="263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3210640867" sldId="264"/>
        </pc:sldMkLst>
      </pc:sldChg>
      <pc:sldChg chg="ord">
        <pc:chgData name="Samuel Roberto" userId="f452965c-642a-4c2f-a34d-8e8049025727" providerId="ADAL" clId="{31D4AE07-19BC-B64A-9712-A20C09B44BEE}" dt="2021-04-27T10:26:25.621" v="731" actId="20578"/>
        <pc:sldMkLst>
          <pc:docMk/>
          <pc:sldMk cId="2576970828" sldId="265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325013499" sldId="266"/>
        </pc:sldMkLst>
      </pc:sldChg>
      <pc:sldChg chg="ord">
        <pc:chgData name="Samuel Roberto" userId="f452965c-642a-4c2f-a34d-8e8049025727" providerId="ADAL" clId="{31D4AE07-19BC-B64A-9712-A20C09B44BEE}" dt="2021-04-27T10:27:05.431" v="743" actId="20578"/>
        <pc:sldMkLst>
          <pc:docMk/>
          <pc:sldMk cId="3451769160" sldId="267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2149612742" sldId="268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1956311457" sldId="269"/>
        </pc:sldMkLst>
      </pc:sldChg>
      <pc:sldChg chg="ord">
        <pc:chgData name="Samuel Roberto" userId="f452965c-642a-4c2f-a34d-8e8049025727" providerId="ADAL" clId="{31D4AE07-19BC-B64A-9712-A20C09B44BEE}" dt="2021-04-27T10:26:25.621" v="731" actId="20578"/>
        <pc:sldMkLst>
          <pc:docMk/>
          <pc:sldMk cId="3848528610" sldId="270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3717384097" sldId="271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2707871070" sldId="272"/>
        </pc:sldMkLst>
      </pc:sldChg>
      <pc:sldChg chg="ord">
        <pc:chgData name="Samuel Roberto" userId="f452965c-642a-4c2f-a34d-8e8049025727" providerId="ADAL" clId="{31D4AE07-19BC-B64A-9712-A20C09B44BEE}" dt="2021-04-27T10:26:25.621" v="731" actId="20578"/>
        <pc:sldMkLst>
          <pc:docMk/>
          <pc:sldMk cId="190516971" sldId="273"/>
        </pc:sldMkLst>
      </pc:sldChg>
      <pc:sldChg chg="ord">
        <pc:chgData name="Samuel Roberto" userId="f452965c-642a-4c2f-a34d-8e8049025727" providerId="ADAL" clId="{31D4AE07-19BC-B64A-9712-A20C09B44BEE}" dt="2021-04-27T10:27:05.431" v="743" actId="20578"/>
        <pc:sldMkLst>
          <pc:docMk/>
          <pc:sldMk cId="659241604" sldId="275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3333232071" sldId="276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3434032211" sldId="277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29983784" sldId="278"/>
        </pc:sldMkLst>
      </pc:sldChg>
      <pc:sldChg chg="addSp delSp modSp mod ord">
        <pc:chgData name="Samuel Roberto" userId="f452965c-642a-4c2f-a34d-8e8049025727" providerId="ADAL" clId="{31D4AE07-19BC-B64A-9712-A20C09B44BEE}" dt="2021-04-27T10:31:40.588" v="803" actId="14100"/>
        <pc:sldMkLst>
          <pc:docMk/>
          <pc:sldMk cId="3195141491" sldId="279"/>
        </pc:sldMkLst>
        <pc:spChg chg="mod">
          <ac:chgData name="Samuel Roberto" userId="f452965c-642a-4c2f-a34d-8e8049025727" providerId="ADAL" clId="{31D4AE07-19BC-B64A-9712-A20C09B44BEE}" dt="2021-04-27T10:31:40.588" v="803" actId="14100"/>
          <ac:spMkLst>
            <pc:docMk/>
            <pc:sldMk cId="3195141491" sldId="279"/>
            <ac:spMk id="4" creationId="{0AEB8777-FDE1-A74C-BAA0-7AA89CC0430B}"/>
          </ac:spMkLst>
        </pc:spChg>
        <pc:spChg chg="del">
          <ac:chgData name="Samuel Roberto" userId="f452965c-642a-4c2f-a34d-8e8049025727" providerId="ADAL" clId="{31D4AE07-19BC-B64A-9712-A20C09B44BEE}" dt="2021-04-27T10:24:10.896" v="664" actId="478"/>
          <ac:spMkLst>
            <pc:docMk/>
            <pc:sldMk cId="3195141491" sldId="279"/>
            <ac:spMk id="5" creationId="{88A1FE30-3235-6D4A-B5A4-A17AA34C4D0A}"/>
          </ac:spMkLst>
        </pc:spChg>
        <pc:picChg chg="add del">
          <ac:chgData name="Samuel Roberto" userId="f452965c-642a-4c2f-a34d-8e8049025727" providerId="ADAL" clId="{31D4AE07-19BC-B64A-9712-A20C09B44BEE}" dt="2021-04-27T10:29:40.349" v="780" actId="478"/>
          <ac:picMkLst>
            <pc:docMk/>
            <pc:sldMk cId="3195141491" sldId="279"/>
            <ac:picMk id="1026" creationId="{5725D1CD-5812-6247-8865-E2969FDDBDBE}"/>
          </ac:picMkLst>
        </pc:picChg>
        <pc:picChg chg="add mod">
          <ac:chgData name="Samuel Roberto" userId="f452965c-642a-4c2f-a34d-8e8049025727" providerId="ADAL" clId="{31D4AE07-19BC-B64A-9712-A20C09B44BEE}" dt="2021-04-27T10:31:14.145" v="784" actId="1076"/>
          <ac:picMkLst>
            <pc:docMk/>
            <pc:sldMk cId="3195141491" sldId="279"/>
            <ac:picMk id="1028" creationId="{A31CA3F3-0BDD-5742-89E3-5B9FCDCFD2E6}"/>
          </ac:picMkLst>
        </pc:picChg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3995916419" sldId="280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2569399230" sldId="281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2039483674" sldId="282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3595766082" sldId="283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4033167786" sldId="284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1083623227" sldId="285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1642492425" sldId="286"/>
        </pc:sldMkLst>
      </pc:sldChg>
      <pc:sldChg chg="del">
        <pc:chgData name="Samuel Roberto" userId="f452965c-642a-4c2f-a34d-8e8049025727" providerId="ADAL" clId="{31D4AE07-19BC-B64A-9712-A20C09B44BEE}" dt="2021-04-27T10:27:35.204" v="749" actId="2696"/>
        <pc:sldMkLst>
          <pc:docMk/>
          <pc:sldMk cId="2898955652" sldId="287"/>
        </pc:sldMkLst>
      </pc:sldChg>
      <pc:sldChg chg="addSp modSp add mod ord">
        <pc:chgData name="Samuel Roberto" userId="f452965c-642a-4c2f-a34d-8e8049025727" providerId="ADAL" clId="{31D4AE07-19BC-B64A-9712-A20C09B44BEE}" dt="2021-04-27T10:58:21.475" v="1898" actId="20577"/>
        <pc:sldMkLst>
          <pc:docMk/>
          <pc:sldMk cId="2368269927" sldId="288"/>
        </pc:sldMkLst>
        <pc:spChg chg="mod">
          <ac:chgData name="Samuel Roberto" userId="f452965c-642a-4c2f-a34d-8e8049025727" providerId="ADAL" clId="{31D4AE07-19BC-B64A-9712-A20C09B44BEE}" dt="2021-04-27T10:19:12.621" v="38" actId="20577"/>
          <ac:spMkLst>
            <pc:docMk/>
            <pc:sldMk cId="2368269927" sldId="288"/>
            <ac:spMk id="4" creationId="{0AEB8777-FDE1-A74C-BAA0-7AA89CC0430B}"/>
          </ac:spMkLst>
        </pc:spChg>
        <pc:spChg chg="mod">
          <ac:chgData name="Samuel Roberto" userId="f452965c-642a-4c2f-a34d-8e8049025727" providerId="ADAL" clId="{31D4AE07-19BC-B64A-9712-A20C09B44BEE}" dt="2021-04-27T10:58:21.475" v="1898" actId="20577"/>
          <ac:spMkLst>
            <pc:docMk/>
            <pc:sldMk cId="2368269927" sldId="288"/>
            <ac:spMk id="5" creationId="{88A1FE30-3235-6D4A-B5A4-A17AA34C4D0A}"/>
          </ac:spMkLst>
        </pc:spChg>
        <pc:spChg chg="add mod">
          <ac:chgData name="Samuel Roberto" userId="f452965c-642a-4c2f-a34d-8e8049025727" providerId="ADAL" clId="{31D4AE07-19BC-B64A-9712-A20C09B44BEE}" dt="2021-04-27T10:23:11.514" v="583" actId="113"/>
          <ac:spMkLst>
            <pc:docMk/>
            <pc:sldMk cId="2368269927" sldId="288"/>
            <ac:spMk id="6" creationId="{FAC76B48-EC85-8147-A0C6-D800C43BF001}"/>
          </ac:spMkLst>
        </pc:spChg>
      </pc:sldChg>
      <pc:sldChg chg="modSp add mod">
        <pc:chgData name="Samuel Roberto" userId="f452965c-642a-4c2f-a34d-8e8049025727" providerId="ADAL" clId="{31D4AE07-19BC-B64A-9712-A20C09B44BEE}" dt="2021-04-27T10:24:27.998" v="667" actId="20577"/>
        <pc:sldMkLst>
          <pc:docMk/>
          <pc:sldMk cId="583904317" sldId="289"/>
        </pc:sldMkLst>
        <pc:spChg chg="mod">
          <ac:chgData name="Samuel Roberto" userId="f452965c-642a-4c2f-a34d-8e8049025727" providerId="ADAL" clId="{31D4AE07-19BC-B64A-9712-A20C09B44BEE}" dt="2021-04-27T10:24:27.998" v="667" actId="20577"/>
          <ac:spMkLst>
            <pc:docMk/>
            <pc:sldMk cId="583904317" sldId="289"/>
            <ac:spMk id="4" creationId="{E0651A80-1B0B-A742-BAA4-4A20888BAFA5}"/>
          </ac:spMkLst>
        </pc:spChg>
      </pc:sldChg>
      <pc:sldChg chg="modSp add del mod">
        <pc:chgData name="Samuel Roberto" userId="f452965c-642a-4c2f-a34d-8e8049025727" providerId="ADAL" clId="{31D4AE07-19BC-B64A-9712-A20C09B44BEE}" dt="2021-04-27T10:58:16.901" v="1897" actId="2696"/>
        <pc:sldMkLst>
          <pc:docMk/>
          <pc:sldMk cId="1621736088" sldId="290"/>
        </pc:sldMkLst>
        <pc:spChg chg="mod">
          <ac:chgData name="Samuel Roberto" userId="f452965c-642a-4c2f-a34d-8e8049025727" providerId="ADAL" clId="{31D4AE07-19BC-B64A-9712-A20C09B44BEE}" dt="2021-04-27T10:24:35.292" v="678" actId="20577"/>
          <ac:spMkLst>
            <pc:docMk/>
            <pc:sldMk cId="1621736088" sldId="290"/>
            <ac:spMk id="4" creationId="{E0651A80-1B0B-A742-BAA4-4A20888BAFA5}"/>
          </ac:spMkLst>
        </pc:spChg>
      </pc:sldChg>
      <pc:sldChg chg="modSp add mod ord">
        <pc:chgData name="Samuel Roberto" userId="f452965c-642a-4c2f-a34d-8e8049025727" providerId="ADAL" clId="{31D4AE07-19BC-B64A-9712-A20C09B44BEE}" dt="2021-04-27T10:56:33.595" v="1893" actId="20578"/>
        <pc:sldMkLst>
          <pc:docMk/>
          <pc:sldMk cId="3995210160" sldId="291"/>
        </pc:sldMkLst>
        <pc:spChg chg="mod">
          <ac:chgData name="Samuel Roberto" userId="f452965c-642a-4c2f-a34d-8e8049025727" providerId="ADAL" clId="{31D4AE07-19BC-B64A-9712-A20C09B44BEE}" dt="2021-04-27T10:24:50.840" v="681" actId="20577"/>
          <ac:spMkLst>
            <pc:docMk/>
            <pc:sldMk cId="3995210160" sldId="291"/>
            <ac:spMk id="4" creationId="{E0651A80-1B0B-A742-BAA4-4A20888BAFA5}"/>
          </ac:spMkLst>
        </pc:spChg>
      </pc:sldChg>
      <pc:sldChg chg="modSp add mod ord">
        <pc:chgData name="Samuel Roberto" userId="f452965c-642a-4c2f-a34d-8e8049025727" providerId="ADAL" clId="{31D4AE07-19BC-B64A-9712-A20C09B44BEE}" dt="2021-04-27T10:25:31.416" v="692" actId="20578"/>
        <pc:sldMkLst>
          <pc:docMk/>
          <pc:sldMk cId="803333239" sldId="292"/>
        </pc:sldMkLst>
        <pc:spChg chg="mod">
          <ac:chgData name="Samuel Roberto" userId="f452965c-642a-4c2f-a34d-8e8049025727" providerId="ADAL" clId="{31D4AE07-19BC-B64A-9712-A20C09B44BEE}" dt="2021-04-27T10:25:15.004" v="691" actId="20577"/>
          <ac:spMkLst>
            <pc:docMk/>
            <pc:sldMk cId="803333239" sldId="292"/>
            <ac:spMk id="4" creationId="{E0651A80-1B0B-A742-BAA4-4A20888BAFA5}"/>
          </ac:spMkLst>
        </pc:spChg>
      </pc:sldChg>
      <pc:sldChg chg="add">
        <pc:chgData name="Samuel Roberto" userId="f452965c-642a-4c2f-a34d-8e8049025727" providerId="ADAL" clId="{31D4AE07-19BC-B64A-9712-A20C09B44BEE}" dt="2021-04-27T10:25:05.182" v="687"/>
        <pc:sldMkLst>
          <pc:docMk/>
          <pc:sldMk cId="3056471382" sldId="293"/>
        </pc:sldMkLst>
      </pc:sldChg>
      <pc:sldChg chg="modSp add">
        <pc:chgData name="Samuel Roberto" userId="f452965c-642a-4c2f-a34d-8e8049025727" providerId="ADAL" clId="{31D4AE07-19BC-B64A-9712-A20C09B44BEE}" dt="2021-04-27T10:25:35.672" v="695"/>
        <pc:sldMkLst>
          <pc:docMk/>
          <pc:sldMk cId="1281836044" sldId="294"/>
        </pc:sldMkLst>
        <pc:spChg chg="mod">
          <ac:chgData name="Samuel Roberto" userId="f452965c-642a-4c2f-a34d-8e8049025727" providerId="ADAL" clId="{31D4AE07-19BC-B64A-9712-A20C09B44BEE}" dt="2021-04-27T10:25:35.672" v="695"/>
          <ac:spMkLst>
            <pc:docMk/>
            <pc:sldMk cId="1281836044" sldId="294"/>
            <ac:spMk id="4" creationId="{E0651A80-1B0B-A742-BAA4-4A20888BAFA5}"/>
          </ac:spMkLst>
        </pc:spChg>
      </pc:sldChg>
      <pc:sldChg chg="modSp add mod">
        <pc:chgData name="Samuel Roberto" userId="f452965c-642a-4c2f-a34d-8e8049025727" providerId="ADAL" clId="{31D4AE07-19BC-B64A-9712-A20C09B44BEE}" dt="2021-04-27T10:25:45.159" v="716" actId="20577"/>
        <pc:sldMkLst>
          <pc:docMk/>
          <pc:sldMk cId="4001701828" sldId="295"/>
        </pc:sldMkLst>
        <pc:spChg chg="mod">
          <ac:chgData name="Samuel Roberto" userId="f452965c-642a-4c2f-a34d-8e8049025727" providerId="ADAL" clId="{31D4AE07-19BC-B64A-9712-A20C09B44BEE}" dt="2021-04-27T10:25:45.159" v="716" actId="20577"/>
          <ac:spMkLst>
            <pc:docMk/>
            <pc:sldMk cId="4001701828" sldId="295"/>
            <ac:spMk id="4" creationId="{E0651A80-1B0B-A742-BAA4-4A20888BAFA5}"/>
          </ac:spMkLst>
        </pc:spChg>
      </pc:sldChg>
      <pc:sldChg chg="addSp delSp modSp add mod">
        <pc:chgData name="Samuel Roberto" userId="f452965c-642a-4c2f-a34d-8e8049025727" providerId="ADAL" clId="{31D4AE07-19BC-B64A-9712-A20C09B44BEE}" dt="2021-04-27T10:25:50.660" v="722"/>
        <pc:sldMkLst>
          <pc:docMk/>
          <pc:sldMk cId="769560594" sldId="296"/>
        </pc:sldMkLst>
        <pc:spChg chg="add del mod">
          <ac:chgData name="Samuel Roberto" userId="f452965c-642a-4c2f-a34d-8e8049025727" providerId="ADAL" clId="{31D4AE07-19BC-B64A-9712-A20C09B44BEE}" dt="2021-04-27T10:25:50.660" v="722"/>
          <ac:spMkLst>
            <pc:docMk/>
            <pc:sldMk cId="769560594" sldId="296"/>
            <ac:spMk id="2" creationId="{07E24181-6D8F-E143-81A3-AB832C0974A8}"/>
          </ac:spMkLst>
        </pc:spChg>
        <pc:spChg chg="mod">
          <ac:chgData name="Samuel Roberto" userId="f452965c-642a-4c2f-a34d-8e8049025727" providerId="ADAL" clId="{31D4AE07-19BC-B64A-9712-A20C09B44BEE}" dt="2021-04-27T10:25:48.869" v="720" actId="20577"/>
          <ac:spMkLst>
            <pc:docMk/>
            <pc:sldMk cId="769560594" sldId="296"/>
            <ac:spMk id="4" creationId="{E0651A80-1B0B-A742-BAA4-4A20888BAFA5}"/>
          </ac:spMkLst>
        </pc:spChg>
      </pc:sldChg>
      <pc:sldChg chg="addSp delSp modSp add mod">
        <pc:chgData name="Samuel Roberto" userId="f452965c-642a-4c2f-a34d-8e8049025727" providerId="ADAL" clId="{31D4AE07-19BC-B64A-9712-A20C09B44BEE}" dt="2021-04-27T10:32:18.134" v="823"/>
        <pc:sldMkLst>
          <pc:docMk/>
          <pc:sldMk cId="3620336553" sldId="297"/>
        </pc:sldMkLst>
        <pc:spChg chg="add del mod">
          <ac:chgData name="Samuel Roberto" userId="f452965c-642a-4c2f-a34d-8e8049025727" providerId="ADAL" clId="{31D4AE07-19BC-B64A-9712-A20C09B44BEE}" dt="2021-04-27T10:32:14.239" v="822"/>
          <ac:spMkLst>
            <pc:docMk/>
            <pc:sldMk cId="3620336553" sldId="297"/>
            <ac:spMk id="2" creationId="{CC54BF25-AA56-434D-9E0E-88B812872B6A}"/>
          </ac:spMkLst>
        </pc:spChg>
        <pc:spChg chg="mod">
          <ac:chgData name="Samuel Roberto" userId="f452965c-642a-4c2f-a34d-8e8049025727" providerId="ADAL" clId="{31D4AE07-19BC-B64A-9712-A20C09B44BEE}" dt="2021-04-27T10:31:51.039" v="820" actId="14100"/>
          <ac:spMkLst>
            <pc:docMk/>
            <pc:sldMk cId="3620336553" sldId="297"/>
            <ac:spMk id="4" creationId="{0AEB8777-FDE1-A74C-BAA0-7AA89CC0430B}"/>
          </ac:spMkLst>
        </pc:spChg>
        <pc:picChg chg="add">
          <ac:chgData name="Samuel Roberto" userId="f452965c-642a-4c2f-a34d-8e8049025727" providerId="ADAL" clId="{31D4AE07-19BC-B64A-9712-A20C09B44BEE}" dt="2021-04-27T10:32:18.134" v="823"/>
          <ac:picMkLst>
            <pc:docMk/>
            <pc:sldMk cId="3620336553" sldId="297"/>
            <ac:picMk id="2050" creationId="{BE37AAA3-D925-7840-8F84-4F689F0A424C}"/>
          </ac:picMkLst>
        </pc:picChg>
      </pc:sldChg>
      <pc:sldChg chg="addSp delSp modSp add mod ord">
        <pc:chgData name="Samuel Roberto" userId="f452965c-642a-4c2f-a34d-8e8049025727" providerId="ADAL" clId="{31D4AE07-19BC-B64A-9712-A20C09B44BEE}" dt="2021-04-27T10:41:04.785" v="1635" actId="20577"/>
        <pc:sldMkLst>
          <pc:docMk/>
          <pc:sldMk cId="200861023" sldId="298"/>
        </pc:sldMkLst>
        <pc:spChg chg="mod">
          <ac:chgData name="Samuel Roberto" userId="f452965c-642a-4c2f-a34d-8e8049025727" providerId="ADAL" clId="{31D4AE07-19BC-B64A-9712-A20C09B44BEE}" dt="2021-04-27T10:38:44.900" v="868" actId="20577"/>
          <ac:spMkLst>
            <pc:docMk/>
            <pc:sldMk cId="200861023" sldId="298"/>
            <ac:spMk id="4" creationId="{0AEB8777-FDE1-A74C-BAA0-7AA89CC0430B}"/>
          </ac:spMkLst>
        </pc:spChg>
        <pc:spChg chg="add del mod">
          <ac:chgData name="Samuel Roberto" userId="f452965c-642a-4c2f-a34d-8e8049025727" providerId="ADAL" clId="{31D4AE07-19BC-B64A-9712-A20C09B44BEE}" dt="2021-04-27T10:41:04.785" v="1635" actId="20577"/>
          <ac:spMkLst>
            <pc:docMk/>
            <pc:sldMk cId="200861023" sldId="298"/>
            <ac:spMk id="5" creationId="{88A1FE30-3235-6D4A-B5A4-A17AA34C4D0A}"/>
          </ac:spMkLst>
        </pc:spChg>
        <pc:spChg chg="del">
          <ac:chgData name="Samuel Roberto" userId="f452965c-642a-4c2f-a34d-8e8049025727" providerId="ADAL" clId="{31D4AE07-19BC-B64A-9712-A20C09B44BEE}" dt="2021-04-27T10:38:49.434" v="870" actId="478"/>
          <ac:spMkLst>
            <pc:docMk/>
            <pc:sldMk cId="200861023" sldId="298"/>
            <ac:spMk id="6" creationId="{FAC76B48-EC85-8147-A0C6-D800C43BF001}"/>
          </ac:spMkLst>
        </pc:spChg>
      </pc:sldChg>
      <pc:sldChg chg="new del">
        <pc:chgData name="Samuel Roberto" userId="f452965c-642a-4c2f-a34d-8e8049025727" providerId="ADAL" clId="{31D4AE07-19BC-B64A-9712-A20C09B44BEE}" dt="2021-04-27T10:38:24.243" v="825" actId="680"/>
        <pc:sldMkLst>
          <pc:docMk/>
          <pc:sldMk cId="2629433718" sldId="298"/>
        </pc:sldMkLst>
      </pc:sldChg>
      <pc:sldChg chg="new del ord">
        <pc:chgData name="Samuel Roberto" userId="f452965c-642a-4c2f-a34d-8e8049025727" providerId="ADAL" clId="{31D4AE07-19BC-B64A-9712-A20C09B44BEE}" dt="2021-04-27T10:38:31.286" v="829" actId="680"/>
        <pc:sldMkLst>
          <pc:docMk/>
          <pc:sldMk cId="3420962872" sldId="298"/>
        </pc:sldMkLst>
      </pc:sldChg>
      <pc:sldChg chg="addSp delSp modSp add mod ord">
        <pc:chgData name="Samuel Roberto" userId="f452965c-642a-4c2f-a34d-8e8049025727" providerId="ADAL" clId="{31D4AE07-19BC-B64A-9712-A20C09B44BEE}" dt="2021-04-27T10:41:30.491" v="1673"/>
        <pc:sldMkLst>
          <pc:docMk/>
          <pc:sldMk cId="969162592" sldId="299"/>
        </pc:sldMkLst>
        <pc:spChg chg="mod">
          <ac:chgData name="Samuel Roberto" userId="f452965c-642a-4c2f-a34d-8e8049025727" providerId="ADAL" clId="{31D4AE07-19BC-B64A-9712-A20C09B44BEE}" dt="2021-04-27T10:41:17.199" v="1670" actId="20577"/>
          <ac:spMkLst>
            <pc:docMk/>
            <pc:sldMk cId="969162592" sldId="299"/>
            <ac:spMk id="4" creationId="{0AEB8777-FDE1-A74C-BAA0-7AA89CC0430B}"/>
          </ac:spMkLst>
        </pc:spChg>
        <pc:spChg chg="add mod">
          <ac:chgData name="Samuel Roberto" userId="f452965c-642a-4c2f-a34d-8e8049025727" providerId="ADAL" clId="{31D4AE07-19BC-B64A-9712-A20C09B44BEE}" dt="2021-04-27T10:41:30.491" v="1673"/>
          <ac:spMkLst>
            <pc:docMk/>
            <pc:sldMk cId="969162592" sldId="299"/>
            <ac:spMk id="5" creationId="{97F6FA52-2E7A-1748-8819-3FA05F1A4E14}"/>
          </ac:spMkLst>
        </pc:spChg>
        <pc:picChg chg="del">
          <ac:chgData name="Samuel Roberto" userId="f452965c-642a-4c2f-a34d-8e8049025727" providerId="ADAL" clId="{31D4AE07-19BC-B64A-9712-A20C09B44BEE}" dt="2021-04-27T10:41:17.891" v="1671" actId="478"/>
          <ac:picMkLst>
            <pc:docMk/>
            <pc:sldMk cId="969162592" sldId="299"/>
            <ac:picMk id="2050" creationId="{BE37AAA3-D925-7840-8F84-4F689F0A424C}"/>
          </ac:picMkLst>
        </pc:picChg>
      </pc:sldChg>
      <pc:sldChg chg="modSp add mod">
        <pc:chgData name="Samuel Roberto" userId="f452965c-642a-4c2f-a34d-8e8049025727" providerId="ADAL" clId="{31D4AE07-19BC-B64A-9712-A20C09B44BEE}" dt="2021-04-27T10:46:08.952" v="1828" actId="113"/>
        <pc:sldMkLst>
          <pc:docMk/>
          <pc:sldMk cId="3274115809" sldId="300"/>
        </pc:sldMkLst>
        <pc:spChg chg="mod">
          <ac:chgData name="Samuel Roberto" userId="f452965c-642a-4c2f-a34d-8e8049025727" providerId="ADAL" clId="{31D4AE07-19BC-B64A-9712-A20C09B44BEE}" dt="2021-04-27T10:41:57.468" v="1701" actId="20577"/>
          <ac:spMkLst>
            <pc:docMk/>
            <pc:sldMk cId="3274115809" sldId="300"/>
            <ac:spMk id="4" creationId="{0AEB8777-FDE1-A74C-BAA0-7AA89CC0430B}"/>
          </ac:spMkLst>
        </pc:spChg>
        <pc:spChg chg="mod">
          <ac:chgData name="Samuel Roberto" userId="f452965c-642a-4c2f-a34d-8e8049025727" providerId="ADAL" clId="{31D4AE07-19BC-B64A-9712-A20C09B44BEE}" dt="2021-04-27T10:46:08.952" v="1828" actId="113"/>
          <ac:spMkLst>
            <pc:docMk/>
            <pc:sldMk cId="3274115809" sldId="300"/>
            <ac:spMk id="5" creationId="{97F6FA52-2E7A-1748-8819-3FA05F1A4E14}"/>
          </ac:spMkLst>
        </pc:spChg>
      </pc:sldChg>
      <pc:sldChg chg="addSp modSp add mod">
        <pc:chgData name="Samuel Roberto" userId="f452965c-642a-4c2f-a34d-8e8049025727" providerId="ADAL" clId="{31D4AE07-19BC-B64A-9712-A20C09B44BEE}" dt="2021-04-27T10:48:54.197" v="1892" actId="1076"/>
        <pc:sldMkLst>
          <pc:docMk/>
          <pc:sldMk cId="902298834" sldId="301"/>
        </pc:sldMkLst>
        <pc:spChg chg="add mod">
          <ac:chgData name="Samuel Roberto" userId="f452965c-642a-4c2f-a34d-8e8049025727" providerId="ADAL" clId="{31D4AE07-19BC-B64A-9712-A20C09B44BEE}" dt="2021-04-27T10:48:54.197" v="1892" actId="1076"/>
          <ac:spMkLst>
            <pc:docMk/>
            <pc:sldMk cId="902298834" sldId="301"/>
            <ac:spMk id="2" creationId="{CBD5DC75-E0ED-654D-800E-62375B6E1EC3}"/>
          </ac:spMkLst>
        </pc:spChg>
        <pc:spChg chg="mod">
          <ac:chgData name="Samuel Roberto" userId="f452965c-642a-4c2f-a34d-8e8049025727" providerId="ADAL" clId="{31D4AE07-19BC-B64A-9712-A20C09B44BEE}" dt="2021-04-27T10:42:00.646" v="1708" actId="20577"/>
          <ac:spMkLst>
            <pc:docMk/>
            <pc:sldMk cId="902298834" sldId="301"/>
            <ac:spMk id="4" creationId="{0AEB8777-FDE1-A74C-BAA0-7AA89CC0430B}"/>
          </ac:spMkLst>
        </pc:spChg>
        <pc:spChg chg="mod">
          <ac:chgData name="Samuel Roberto" userId="f452965c-642a-4c2f-a34d-8e8049025727" providerId="ADAL" clId="{31D4AE07-19BC-B64A-9712-A20C09B44BEE}" dt="2021-04-27T10:48:50.788" v="1891" actId="1076"/>
          <ac:spMkLst>
            <pc:docMk/>
            <pc:sldMk cId="902298834" sldId="301"/>
            <ac:spMk id="5" creationId="{97F6FA52-2E7A-1748-8819-3FA05F1A4E14}"/>
          </ac:spMkLst>
        </pc:spChg>
      </pc:sldChg>
      <pc:sldChg chg="modSp add mod">
        <pc:chgData name="Samuel Roberto" userId="f452965c-642a-4c2f-a34d-8e8049025727" providerId="ADAL" clId="{31D4AE07-19BC-B64A-9712-A20C09B44BEE}" dt="2021-04-27T10:42:55.418" v="1719"/>
        <pc:sldMkLst>
          <pc:docMk/>
          <pc:sldMk cId="2972177869" sldId="302"/>
        </pc:sldMkLst>
        <pc:spChg chg="mod">
          <ac:chgData name="Samuel Roberto" userId="f452965c-642a-4c2f-a34d-8e8049025727" providerId="ADAL" clId="{31D4AE07-19BC-B64A-9712-A20C09B44BEE}" dt="2021-04-27T10:42:04.378" v="1717" actId="20577"/>
          <ac:spMkLst>
            <pc:docMk/>
            <pc:sldMk cId="2972177869" sldId="302"/>
            <ac:spMk id="4" creationId="{0AEB8777-FDE1-A74C-BAA0-7AA89CC0430B}"/>
          </ac:spMkLst>
        </pc:spChg>
        <pc:spChg chg="mod">
          <ac:chgData name="Samuel Roberto" userId="f452965c-642a-4c2f-a34d-8e8049025727" providerId="ADAL" clId="{31D4AE07-19BC-B64A-9712-A20C09B44BEE}" dt="2021-04-27T10:42:55.418" v="1719"/>
          <ac:spMkLst>
            <pc:docMk/>
            <pc:sldMk cId="2972177869" sldId="302"/>
            <ac:spMk id="5" creationId="{97F6FA52-2E7A-1748-8819-3FA05F1A4E14}"/>
          </ac:spMkLst>
        </pc:spChg>
      </pc:sldChg>
      <pc:sldChg chg="modSp add mod">
        <pc:chgData name="Samuel Roberto" userId="f452965c-642a-4c2f-a34d-8e8049025727" providerId="ADAL" clId="{31D4AE07-19BC-B64A-9712-A20C09B44BEE}" dt="2021-04-27T10:43:47.826" v="1814" actId="20577"/>
        <pc:sldMkLst>
          <pc:docMk/>
          <pc:sldMk cId="2002324860" sldId="303"/>
        </pc:sldMkLst>
        <pc:spChg chg="mod">
          <ac:chgData name="Samuel Roberto" userId="f452965c-642a-4c2f-a34d-8e8049025727" providerId="ADAL" clId="{31D4AE07-19BC-B64A-9712-A20C09B44BEE}" dt="2021-04-27T10:43:13.552" v="1745" actId="20577"/>
          <ac:spMkLst>
            <pc:docMk/>
            <pc:sldMk cId="2002324860" sldId="303"/>
            <ac:spMk id="4" creationId="{0AEB8777-FDE1-A74C-BAA0-7AA89CC0430B}"/>
          </ac:spMkLst>
        </pc:spChg>
        <pc:spChg chg="mod">
          <ac:chgData name="Samuel Roberto" userId="f452965c-642a-4c2f-a34d-8e8049025727" providerId="ADAL" clId="{31D4AE07-19BC-B64A-9712-A20C09B44BEE}" dt="2021-04-27T10:43:47.826" v="1814" actId="20577"/>
          <ac:spMkLst>
            <pc:docMk/>
            <pc:sldMk cId="2002324860" sldId="303"/>
            <ac:spMk id="5" creationId="{97F6FA52-2E7A-1748-8819-3FA05F1A4E14}"/>
          </ac:spMkLst>
        </pc:spChg>
      </pc:sldChg>
      <pc:sldChg chg="modSp add mod ord">
        <pc:chgData name="Samuel Roberto" userId="f452965c-642a-4c2f-a34d-8e8049025727" providerId="ADAL" clId="{31D4AE07-19BC-B64A-9712-A20C09B44BEE}" dt="2021-04-27T10:58:42.816" v="1915" actId="113"/>
        <pc:sldMkLst>
          <pc:docMk/>
          <pc:sldMk cId="3494534489" sldId="304"/>
        </pc:sldMkLst>
        <pc:spChg chg="mod">
          <ac:chgData name="Samuel Roberto" userId="f452965c-642a-4c2f-a34d-8e8049025727" providerId="ADAL" clId="{31D4AE07-19BC-B64A-9712-A20C09B44BEE}" dt="2021-04-27T10:58:30.654" v="1911" actId="20577"/>
          <ac:spMkLst>
            <pc:docMk/>
            <pc:sldMk cId="3494534489" sldId="304"/>
            <ac:spMk id="4" creationId="{0AEB8777-FDE1-A74C-BAA0-7AA89CC0430B}"/>
          </ac:spMkLst>
        </pc:spChg>
        <pc:spChg chg="mod">
          <ac:chgData name="Samuel Roberto" userId="f452965c-642a-4c2f-a34d-8e8049025727" providerId="ADAL" clId="{31D4AE07-19BC-B64A-9712-A20C09B44BEE}" dt="2021-04-27T10:58:42.816" v="1915" actId="113"/>
          <ac:spMkLst>
            <pc:docMk/>
            <pc:sldMk cId="3494534489" sldId="304"/>
            <ac:spMk id="5" creationId="{97F6FA52-2E7A-1748-8819-3FA05F1A4E14}"/>
          </ac:spMkLst>
        </pc:spChg>
      </pc:sldChg>
      <pc:sldChg chg="addSp modSp add mod">
        <pc:chgData name="Samuel Roberto" userId="f452965c-642a-4c2f-a34d-8e8049025727" providerId="ADAL" clId="{31D4AE07-19BC-B64A-9712-A20C09B44BEE}" dt="2021-04-27T10:59:38.176" v="1929" actId="1076"/>
        <pc:sldMkLst>
          <pc:docMk/>
          <pc:sldMk cId="3857237389" sldId="305"/>
        </pc:sldMkLst>
        <pc:spChg chg="mod">
          <ac:chgData name="Samuel Roberto" userId="f452965c-642a-4c2f-a34d-8e8049025727" providerId="ADAL" clId="{31D4AE07-19BC-B64A-9712-A20C09B44BEE}" dt="2021-04-27T10:58:53.513" v="1923" actId="20577"/>
          <ac:spMkLst>
            <pc:docMk/>
            <pc:sldMk cId="3857237389" sldId="305"/>
            <ac:spMk id="4" creationId="{0AEB8777-FDE1-A74C-BAA0-7AA89CC0430B}"/>
          </ac:spMkLst>
        </pc:spChg>
        <pc:spChg chg="mod">
          <ac:chgData name="Samuel Roberto" userId="f452965c-642a-4c2f-a34d-8e8049025727" providerId="ADAL" clId="{31D4AE07-19BC-B64A-9712-A20C09B44BEE}" dt="2021-04-27T10:59:30.915" v="1925"/>
          <ac:spMkLst>
            <pc:docMk/>
            <pc:sldMk cId="3857237389" sldId="305"/>
            <ac:spMk id="5" creationId="{97F6FA52-2E7A-1748-8819-3FA05F1A4E14}"/>
          </ac:spMkLst>
        </pc:spChg>
        <pc:picChg chg="add mod">
          <ac:chgData name="Samuel Roberto" userId="f452965c-642a-4c2f-a34d-8e8049025727" providerId="ADAL" clId="{31D4AE07-19BC-B64A-9712-A20C09B44BEE}" dt="2021-04-27T10:59:38.176" v="1929" actId="1076"/>
          <ac:picMkLst>
            <pc:docMk/>
            <pc:sldMk cId="3857237389" sldId="305"/>
            <ac:picMk id="3" creationId="{91D1E6AF-5975-A843-AE8B-F00CF1F05DEC}"/>
          </ac:picMkLst>
        </pc:picChg>
      </pc:sldChg>
    </pc:docChg>
  </pc:docChgLst>
  <pc:docChgLst>
    <pc:chgData name="Armando Gaggini" userId="de7c726e-39e7-4b67-addd-657552009110" providerId="ADAL" clId="{0A11DE1B-53CE-884D-BB78-AAC2618E0D68}"/>
    <pc:docChg chg="custSel addSld delSld modSld modMainMaster">
      <pc:chgData name="Armando Gaggini" userId="de7c726e-39e7-4b67-addd-657552009110" providerId="ADAL" clId="{0A11DE1B-53CE-884D-BB78-AAC2618E0D68}" dt="2021-04-14T09:52:41.932" v="17" actId="700"/>
      <pc:docMkLst>
        <pc:docMk/>
      </pc:docMkLst>
      <pc:sldChg chg="new mod modClrScheme chgLayout">
        <pc:chgData name="Armando Gaggini" userId="de7c726e-39e7-4b67-addd-657552009110" providerId="ADAL" clId="{0A11DE1B-53CE-884D-BB78-AAC2618E0D68}" dt="2021-04-14T09:52:41.932" v="17" actId="700"/>
        <pc:sldMkLst>
          <pc:docMk/>
          <pc:sldMk cId="2639782822" sldId="259"/>
        </pc:sldMkLst>
      </pc:sldChg>
      <pc:sldChg chg="modSp del mod setBg chgLayout">
        <pc:chgData name="Armando Gaggini" userId="de7c726e-39e7-4b67-addd-657552009110" providerId="ADAL" clId="{0A11DE1B-53CE-884D-BB78-AAC2618E0D68}" dt="2021-04-14T09:52:37.368" v="15" actId="2696"/>
        <pc:sldMkLst>
          <pc:docMk/>
          <pc:sldMk cId="4229560536" sldId="259"/>
        </pc:sldMkLst>
        <pc:spChg chg="mod ord">
          <ac:chgData name="Armando Gaggini" userId="de7c726e-39e7-4b67-addd-657552009110" providerId="ADAL" clId="{0A11DE1B-53CE-884D-BB78-AAC2618E0D68}" dt="2021-04-14T09:52:31.521" v="14" actId="700"/>
          <ac:spMkLst>
            <pc:docMk/>
            <pc:sldMk cId="4229560536" sldId="259"/>
            <ac:spMk id="2" creationId="{6DABFF7B-D8DF-3743-84C8-428C92BCF2BC}"/>
          </ac:spMkLst>
        </pc:spChg>
      </pc:sldChg>
      <pc:sldMasterChg chg="setBg modSldLayout">
        <pc:chgData name="Armando Gaggini" userId="de7c726e-39e7-4b67-addd-657552009110" providerId="ADAL" clId="{0A11DE1B-53CE-884D-BB78-AAC2618E0D68}" dt="2021-04-08T13:23:34.453" v="13"/>
        <pc:sldMasterMkLst>
          <pc:docMk/>
          <pc:sldMasterMk cId="3390676419" sldId="2147483684"/>
        </pc:sldMasterMkLst>
        <pc:sldLayoutChg chg="setBg">
          <pc:chgData name="Armando Gaggini" userId="de7c726e-39e7-4b67-addd-657552009110" providerId="ADAL" clId="{0A11DE1B-53CE-884D-BB78-AAC2618E0D68}" dt="2021-04-08T12:37:55.531" v="7"/>
          <pc:sldLayoutMkLst>
            <pc:docMk/>
            <pc:sldMasterMk cId="3390676419" sldId="2147483684"/>
            <pc:sldLayoutMk cId="242135758" sldId="2147483685"/>
          </pc:sldLayoutMkLst>
        </pc:sldLayoutChg>
        <pc:sldLayoutChg chg="setBg">
          <pc:chgData name="Armando Gaggini" userId="de7c726e-39e7-4b67-addd-657552009110" providerId="ADAL" clId="{0A11DE1B-53CE-884D-BB78-AAC2618E0D68}" dt="2021-04-08T12:37:43.800" v="5"/>
          <pc:sldLayoutMkLst>
            <pc:docMk/>
            <pc:sldMasterMk cId="3390676419" sldId="2147483684"/>
            <pc:sldLayoutMk cId="2574311134" sldId="2147483686"/>
          </pc:sldLayoutMkLst>
        </pc:sldLayoutChg>
        <pc:sldLayoutChg chg="setBg">
          <pc:chgData name="Armando Gaggini" userId="de7c726e-39e7-4b67-addd-657552009110" providerId="ADAL" clId="{0A11DE1B-53CE-884D-BB78-AAC2618E0D68}" dt="2021-04-08T12:37:33.641" v="3"/>
          <pc:sldLayoutMkLst>
            <pc:docMk/>
            <pc:sldMasterMk cId="3390676419" sldId="2147483684"/>
            <pc:sldLayoutMk cId="2860466768" sldId="2147483691"/>
          </pc:sldLayoutMkLst>
        </pc:sldLayoutChg>
        <pc:sldLayoutChg chg="setBg">
          <pc:chgData name="Armando Gaggini" userId="de7c726e-39e7-4b67-addd-657552009110" providerId="ADAL" clId="{0A11DE1B-53CE-884D-BB78-AAC2618E0D68}" dt="2021-04-08T13:23:34.453" v="13"/>
          <pc:sldLayoutMkLst>
            <pc:docMk/>
            <pc:sldMasterMk cId="3390676419" sldId="2147483684"/>
            <pc:sldLayoutMk cId="3331137103" sldId="2147483710"/>
          </pc:sldLayoutMkLst>
        </pc:sldLayoutChg>
      </pc:sldMasterChg>
    </pc:docChg>
  </pc:docChgLst>
  <pc:docChgLst>
    <pc:chgData name="Samuel Roberto" userId="f452965c-642a-4c2f-a34d-8e8049025727" providerId="ADAL" clId="{844E33F9-3C55-1D49-9343-5B6E8CF02E76}"/>
    <pc:docChg chg="undo custSel addSld delSld modSld sldOrd">
      <pc:chgData name="Samuel Roberto" userId="f452965c-642a-4c2f-a34d-8e8049025727" providerId="ADAL" clId="{844E33F9-3C55-1D49-9343-5B6E8CF02E76}" dt="2021-04-23T12:06:51.310" v="458" actId="1076"/>
      <pc:docMkLst>
        <pc:docMk/>
      </pc:docMkLst>
      <pc:sldChg chg="addSp delSp modSp mod">
        <pc:chgData name="Samuel Roberto" userId="f452965c-642a-4c2f-a34d-8e8049025727" providerId="ADAL" clId="{844E33F9-3C55-1D49-9343-5B6E8CF02E76}" dt="2021-04-23T10:57:23.558" v="195" actId="1076"/>
        <pc:sldMkLst>
          <pc:docMk/>
          <pc:sldMk cId="1825030768" sldId="256"/>
        </pc:sldMkLst>
        <pc:spChg chg="mod">
          <ac:chgData name="Samuel Roberto" userId="f452965c-642a-4c2f-a34d-8e8049025727" providerId="ADAL" clId="{844E33F9-3C55-1D49-9343-5B6E8CF02E76}" dt="2021-04-23T10:57:15.266" v="191" actId="1076"/>
          <ac:spMkLst>
            <pc:docMk/>
            <pc:sldMk cId="1825030768" sldId="256"/>
            <ac:spMk id="4" creationId="{E0651A80-1B0B-A742-BAA4-4A20888BAFA5}"/>
          </ac:spMkLst>
        </pc:spChg>
        <pc:spChg chg="del mod">
          <ac:chgData name="Samuel Roberto" userId="f452965c-642a-4c2f-a34d-8e8049025727" providerId="ADAL" clId="{844E33F9-3C55-1D49-9343-5B6E8CF02E76}" dt="2021-04-23T10:53:07.435" v="73" actId="478"/>
          <ac:spMkLst>
            <pc:docMk/>
            <pc:sldMk cId="1825030768" sldId="256"/>
            <ac:spMk id="5" creationId="{F7E9C2CA-15A5-4B4B-8311-244071ADD738}"/>
          </ac:spMkLst>
        </pc:spChg>
        <pc:spChg chg="add mod">
          <ac:chgData name="Samuel Roberto" userId="f452965c-642a-4c2f-a34d-8e8049025727" providerId="ADAL" clId="{844E33F9-3C55-1D49-9343-5B6E8CF02E76}" dt="2021-04-23T10:57:23.558" v="195" actId="1076"/>
          <ac:spMkLst>
            <pc:docMk/>
            <pc:sldMk cId="1825030768" sldId="256"/>
            <ac:spMk id="6" creationId="{2F6E6BC6-2DD6-F540-842E-6C431CD9B82B}"/>
          </ac:spMkLst>
        </pc:spChg>
        <pc:picChg chg="add mod">
          <ac:chgData name="Samuel Roberto" userId="f452965c-642a-4c2f-a34d-8e8049025727" providerId="ADAL" clId="{844E33F9-3C55-1D49-9343-5B6E8CF02E76}" dt="2021-04-23T10:56:36.327" v="131" actId="14100"/>
          <ac:picMkLst>
            <pc:docMk/>
            <pc:sldMk cId="1825030768" sldId="256"/>
            <ac:picMk id="3" creationId="{C7D18D7A-8F1C-D746-AA33-57921EADCC24}"/>
          </ac:picMkLst>
        </pc:picChg>
      </pc:sldChg>
      <pc:sldChg chg="modSp mod">
        <pc:chgData name="Samuel Roberto" userId="f452965c-642a-4c2f-a34d-8e8049025727" providerId="ADAL" clId="{844E33F9-3C55-1D49-9343-5B6E8CF02E76}" dt="2021-04-23T12:04:02.513" v="449" actId="20577"/>
        <pc:sldMkLst>
          <pc:docMk/>
          <pc:sldMk cId="1640923314" sldId="258"/>
        </pc:sldMkLst>
        <pc:spChg chg="mod">
          <ac:chgData name="Samuel Roberto" userId="f452965c-642a-4c2f-a34d-8e8049025727" providerId="ADAL" clId="{844E33F9-3C55-1D49-9343-5B6E8CF02E76}" dt="2021-04-23T12:04:02.513" v="449" actId="20577"/>
          <ac:spMkLst>
            <pc:docMk/>
            <pc:sldMk cId="1640923314" sldId="258"/>
            <ac:spMk id="4" creationId="{0AEB8777-FDE1-A74C-BAA0-7AA89CC0430B}"/>
          </ac:spMkLst>
        </pc:spChg>
        <pc:spChg chg="mod">
          <ac:chgData name="Samuel Roberto" userId="f452965c-642a-4c2f-a34d-8e8049025727" providerId="ADAL" clId="{844E33F9-3C55-1D49-9343-5B6E8CF02E76}" dt="2021-04-23T12:02:12.339" v="434" actId="20577"/>
          <ac:spMkLst>
            <pc:docMk/>
            <pc:sldMk cId="1640923314" sldId="258"/>
            <ac:spMk id="5" creationId="{88A1FE30-3235-6D4A-B5A4-A17AA34C4D0A}"/>
          </ac:spMkLst>
        </pc:spChg>
      </pc:sldChg>
      <pc:sldChg chg="ord">
        <pc:chgData name="Samuel Roberto" userId="f452965c-642a-4c2f-a34d-8e8049025727" providerId="ADAL" clId="{844E33F9-3C55-1D49-9343-5B6E8CF02E76}" dt="2021-04-23T11:03:18.217" v="333" actId="20578"/>
        <pc:sldMkLst>
          <pc:docMk/>
          <pc:sldMk cId="2639782822" sldId="259"/>
        </pc:sldMkLst>
      </pc:sldChg>
      <pc:sldChg chg="delSp add mod">
        <pc:chgData name="Samuel Roberto" userId="f452965c-642a-4c2f-a34d-8e8049025727" providerId="ADAL" clId="{844E33F9-3C55-1D49-9343-5B6E8CF02E76}" dt="2021-04-23T11:00:43.406" v="290" actId="478"/>
        <pc:sldMkLst>
          <pc:docMk/>
          <pc:sldMk cId="1697450238" sldId="260"/>
        </pc:sldMkLst>
        <pc:spChg chg="del">
          <ac:chgData name="Samuel Roberto" userId="f452965c-642a-4c2f-a34d-8e8049025727" providerId="ADAL" clId="{844E33F9-3C55-1D49-9343-5B6E8CF02E76}" dt="2021-04-23T11:00:43.406" v="290" actId="478"/>
          <ac:spMkLst>
            <pc:docMk/>
            <pc:sldMk cId="1697450238" sldId="260"/>
            <ac:spMk id="5" creationId="{F7E9C2CA-15A5-4B4B-8311-244071ADD738}"/>
          </ac:spMkLst>
        </pc:spChg>
      </pc:sldChg>
      <pc:sldChg chg="add del">
        <pc:chgData name="Samuel Roberto" userId="f452965c-642a-4c2f-a34d-8e8049025727" providerId="ADAL" clId="{844E33F9-3C55-1D49-9343-5B6E8CF02E76}" dt="2021-04-23T10:52:55.584" v="55"/>
        <pc:sldMkLst>
          <pc:docMk/>
          <pc:sldMk cId="2551802613" sldId="260"/>
        </pc:sldMkLst>
      </pc:sldChg>
      <pc:sldChg chg="modSp mod">
        <pc:chgData name="Samuel Roberto" userId="f452965c-642a-4c2f-a34d-8e8049025727" providerId="ADAL" clId="{844E33F9-3C55-1D49-9343-5B6E8CF02E76}" dt="2021-04-23T11:03:51.510" v="341" actId="20577"/>
        <pc:sldMkLst>
          <pc:docMk/>
          <pc:sldMk cId="188713475" sldId="262"/>
        </pc:sldMkLst>
        <pc:spChg chg="mod">
          <ac:chgData name="Samuel Roberto" userId="f452965c-642a-4c2f-a34d-8e8049025727" providerId="ADAL" clId="{844E33F9-3C55-1D49-9343-5B6E8CF02E76}" dt="2021-04-23T11:03:51.510" v="341" actId="20577"/>
          <ac:spMkLst>
            <pc:docMk/>
            <pc:sldMk cId="188713475" sldId="262"/>
            <ac:spMk id="5" creationId="{88A1FE30-3235-6D4A-B5A4-A17AA34C4D0A}"/>
          </ac:spMkLst>
        </pc:spChg>
      </pc:sldChg>
      <pc:sldChg chg="delSp modSp add mod ord">
        <pc:chgData name="Samuel Roberto" userId="f452965c-642a-4c2f-a34d-8e8049025727" providerId="ADAL" clId="{844E33F9-3C55-1D49-9343-5B6E8CF02E76}" dt="2021-04-23T11:05:35.033" v="352" actId="20578"/>
        <pc:sldMkLst>
          <pc:docMk/>
          <pc:sldMk cId="2815695637" sldId="263"/>
        </pc:sldMkLst>
        <pc:spChg chg="mod">
          <ac:chgData name="Samuel Roberto" userId="f452965c-642a-4c2f-a34d-8e8049025727" providerId="ADAL" clId="{844E33F9-3C55-1D49-9343-5B6E8CF02E76}" dt="2021-04-23T11:03:13.988" v="332" actId="20577"/>
          <ac:spMkLst>
            <pc:docMk/>
            <pc:sldMk cId="2815695637" sldId="263"/>
            <ac:spMk id="4" creationId="{E0651A80-1B0B-A742-BAA4-4A20888BAFA5}"/>
          </ac:spMkLst>
        </pc:spChg>
        <pc:spChg chg="del mod">
          <ac:chgData name="Samuel Roberto" userId="f452965c-642a-4c2f-a34d-8e8049025727" providerId="ADAL" clId="{844E33F9-3C55-1D49-9343-5B6E8CF02E76}" dt="2021-04-23T11:00:38.175" v="289" actId="478"/>
          <ac:spMkLst>
            <pc:docMk/>
            <pc:sldMk cId="2815695637" sldId="263"/>
            <ac:spMk id="5" creationId="{F7E9C2CA-15A5-4B4B-8311-244071ADD738}"/>
          </ac:spMkLst>
        </pc:spChg>
      </pc:sldChg>
      <pc:sldChg chg="addSp delSp modSp add mod ord">
        <pc:chgData name="Samuel Roberto" userId="f452965c-642a-4c2f-a34d-8e8049025727" providerId="ADAL" clId="{844E33F9-3C55-1D49-9343-5B6E8CF02E76}" dt="2021-04-23T11:03:01.964" v="315" actId="14100"/>
        <pc:sldMkLst>
          <pc:docMk/>
          <pc:sldMk cId="3210640867" sldId="264"/>
        </pc:sldMkLst>
        <pc:spChg chg="add mod">
          <ac:chgData name="Samuel Roberto" userId="f452965c-642a-4c2f-a34d-8e8049025727" providerId="ADAL" clId="{844E33F9-3C55-1D49-9343-5B6E8CF02E76}" dt="2021-04-23T11:03:01.964" v="315" actId="14100"/>
          <ac:spMkLst>
            <pc:docMk/>
            <pc:sldMk cId="3210640867" sldId="264"/>
            <ac:spMk id="2" creationId="{9FDED9D9-C6BF-4A48-8473-5D553B3768DA}"/>
          </ac:spMkLst>
        </pc:spChg>
        <pc:spChg chg="mod">
          <ac:chgData name="Samuel Roberto" userId="f452965c-642a-4c2f-a34d-8e8049025727" providerId="ADAL" clId="{844E33F9-3C55-1D49-9343-5B6E8CF02E76}" dt="2021-04-23T11:01:04.041" v="310" actId="20577"/>
          <ac:spMkLst>
            <pc:docMk/>
            <pc:sldMk cId="3210640867" sldId="264"/>
            <ac:spMk id="4" creationId="{0AEB8777-FDE1-A74C-BAA0-7AA89CC0430B}"/>
          </ac:spMkLst>
        </pc:spChg>
        <pc:spChg chg="del">
          <ac:chgData name="Samuel Roberto" userId="f452965c-642a-4c2f-a34d-8e8049025727" providerId="ADAL" clId="{844E33F9-3C55-1D49-9343-5B6E8CF02E76}" dt="2021-04-23T11:00:58.713" v="300" actId="478"/>
          <ac:spMkLst>
            <pc:docMk/>
            <pc:sldMk cId="3210640867" sldId="264"/>
            <ac:spMk id="5" creationId="{88A1FE30-3235-6D4A-B5A4-A17AA34C4D0A}"/>
          </ac:spMkLst>
        </pc:spChg>
      </pc:sldChg>
      <pc:sldChg chg="addSp modSp add mod ord">
        <pc:chgData name="Samuel Roberto" userId="f452965c-642a-4c2f-a34d-8e8049025727" providerId="ADAL" clId="{844E33F9-3C55-1D49-9343-5B6E8CF02E76}" dt="2021-04-23T11:05:35.033" v="352" actId="20578"/>
        <pc:sldMkLst>
          <pc:docMk/>
          <pc:sldMk cId="2576970828" sldId="265"/>
        </pc:sldMkLst>
        <pc:spChg chg="add mod">
          <ac:chgData name="Samuel Roberto" userId="f452965c-642a-4c2f-a34d-8e8049025727" providerId="ADAL" clId="{844E33F9-3C55-1D49-9343-5B6E8CF02E76}" dt="2021-04-23T11:05:00.176" v="350" actId="1076"/>
          <ac:spMkLst>
            <pc:docMk/>
            <pc:sldMk cId="2576970828" sldId="265"/>
            <ac:spMk id="2" creationId="{E8F64AD1-6574-4B4F-BC5F-5840EFCFCAB7}"/>
          </ac:spMkLst>
        </pc:spChg>
        <pc:spChg chg="mod">
          <ac:chgData name="Samuel Roberto" userId="f452965c-642a-4c2f-a34d-8e8049025727" providerId="ADAL" clId="{844E33F9-3C55-1D49-9343-5B6E8CF02E76}" dt="2021-04-23T11:05:06.185" v="351" actId="1076"/>
          <ac:spMkLst>
            <pc:docMk/>
            <pc:sldMk cId="2576970828" sldId="265"/>
            <ac:spMk id="4" creationId="{0AEB8777-FDE1-A74C-BAA0-7AA89CC0430B}"/>
          </ac:spMkLst>
        </pc:spChg>
      </pc:sldChg>
      <pc:sldChg chg="modSp mod">
        <pc:chgData name="Samuel Roberto" userId="f452965c-642a-4c2f-a34d-8e8049025727" providerId="ADAL" clId="{844E33F9-3C55-1D49-9343-5B6E8CF02E76}" dt="2021-04-23T11:16:42.284" v="415" actId="20577"/>
        <pc:sldMkLst>
          <pc:docMk/>
          <pc:sldMk cId="325013499" sldId="266"/>
        </pc:sldMkLst>
        <pc:spChg chg="mod">
          <ac:chgData name="Samuel Roberto" userId="f452965c-642a-4c2f-a34d-8e8049025727" providerId="ADAL" clId="{844E33F9-3C55-1D49-9343-5B6E8CF02E76}" dt="2021-04-23T11:16:42.284" v="415" actId="20577"/>
          <ac:spMkLst>
            <pc:docMk/>
            <pc:sldMk cId="325013499" sldId="266"/>
            <ac:spMk id="4" creationId="{E0651A80-1B0B-A742-BAA4-4A20888BAFA5}"/>
          </ac:spMkLst>
        </pc:spChg>
      </pc:sldChg>
      <pc:sldChg chg="ord">
        <pc:chgData name="Samuel Roberto" userId="f452965c-642a-4c2f-a34d-8e8049025727" providerId="ADAL" clId="{844E33F9-3C55-1D49-9343-5B6E8CF02E76}" dt="2021-04-23T11:05:35.033" v="352" actId="20578"/>
        <pc:sldMkLst>
          <pc:docMk/>
          <pc:sldMk cId="3451769160" sldId="267"/>
        </pc:sldMkLst>
      </pc:sldChg>
      <pc:sldChg chg="addSp delSp modSp add mod">
        <pc:chgData name="Samuel Roberto" userId="f452965c-642a-4c2f-a34d-8e8049025727" providerId="ADAL" clId="{844E33F9-3C55-1D49-9343-5B6E8CF02E76}" dt="2021-04-23T11:07:23.056" v="374" actId="1076"/>
        <pc:sldMkLst>
          <pc:docMk/>
          <pc:sldMk cId="3848528610" sldId="270"/>
        </pc:sldMkLst>
        <pc:spChg chg="del">
          <ac:chgData name="Samuel Roberto" userId="f452965c-642a-4c2f-a34d-8e8049025727" providerId="ADAL" clId="{844E33F9-3C55-1D49-9343-5B6E8CF02E76}" dt="2021-04-23T11:07:02.676" v="364" actId="478"/>
          <ac:spMkLst>
            <pc:docMk/>
            <pc:sldMk cId="3848528610" sldId="270"/>
            <ac:spMk id="2" creationId="{E8F64AD1-6574-4B4F-BC5F-5840EFCFCAB7}"/>
          </ac:spMkLst>
        </pc:spChg>
        <pc:spChg chg="mod">
          <ac:chgData name="Samuel Roberto" userId="f452965c-642a-4c2f-a34d-8e8049025727" providerId="ADAL" clId="{844E33F9-3C55-1D49-9343-5B6E8CF02E76}" dt="2021-04-23T11:07:01.133" v="363" actId="20577"/>
          <ac:spMkLst>
            <pc:docMk/>
            <pc:sldMk cId="3848528610" sldId="270"/>
            <ac:spMk id="4" creationId="{0AEB8777-FDE1-A74C-BAA0-7AA89CC0430B}"/>
          </ac:spMkLst>
        </pc:spChg>
        <pc:picChg chg="add mod">
          <ac:chgData name="Samuel Roberto" userId="f452965c-642a-4c2f-a34d-8e8049025727" providerId="ADAL" clId="{844E33F9-3C55-1D49-9343-5B6E8CF02E76}" dt="2021-04-23T11:07:23.056" v="374" actId="1076"/>
          <ac:picMkLst>
            <pc:docMk/>
            <pc:sldMk cId="3848528610" sldId="270"/>
            <ac:picMk id="5" creationId="{7B57E56D-0336-5840-8DBB-8463DB2DEF67}"/>
          </ac:picMkLst>
        </pc:picChg>
      </pc:sldChg>
      <pc:sldChg chg="addSp delSp modSp add mod">
        <pc:chgData name="Samuel Roberto" userId="f452965c-642a-4c2f-a34d-8e8049025727" providerId="ADAL" clId="{844E33F9-3C55-1D49-9343-5B6E8CF02E76}" dt="2021-04-23T11:08:36.676" v="383" actId="1076"/>
        <pc:sldMkLst>
          <pc:docMk/>
          <pc:sldMk cId="190516971" sldId="273"/>
        </pc:sldMkLst>
        <pc:spChg chg="mod">
          <ac:chgData name="Samuel Roberto" userId="f452965c-642a-4c2f-a34d-8e8049025727" providerId="ADAL" clId="{844E33F9-3C55-1D49-9343-5B6E8CF02E76}" dt="2021-04-23T11:08:31.084" v="382" actId="1076"/>
          <ac:spMkLst>
            <pc:docMk/>
            <pc:sldMk cId="190516971" sldId="273"/>
            <ac:spMk id="4" creationId="{0AEB8777-FDE1-A74C-BAA0-7AA89CC0430B}"/>
          </ac:spMkLst>
        </pc:spChg>
        <pc:picChg chg="del">
          <ac:chgData name="Samuel Roberto" userId="f452965c-642a-4c2f-a34d-8e8049025727" providerId="ADAL" clId="{844E33F9-3C55-1D49-9343-5B6E8CF02E76}" dt="2021-04-23T11:08:06.001" v="376" actId="478"/>
          <ac:picMkLst>
            <pc:docMk/>
            <pc:sldMk cId="190516971" sldId="273"/>
            <ac:picMk id="5" creationId="{7B57E56D-0336-5840-8DBB-8463DB2DEF67}"/>
          </ac:picMkLst>
        </pc:picChg>
        <pc:picChg chg="add mod">
          <ac:chgData name="Samuel Roberto" userId="f452965c-642a-4c2f-a34d-8e8049025727" providerId="ADAL" clId="{844E33F9-3C55-1D49-9343-5B6E8CF02E76}" dt="2021-04-23T11:08:36.676" v="383" actId="1076"/>
          <ac:picMkLst>
            <pc:docMk/>
            <pc:sldMk cId="190516971" sldId="273"/>
            <ac:picMk id="1026" creationId="{082B29DF-7514-7B46-835D-5C74A967390F}"/>
          </ac:picMkLst>
        </pc:picChg>
      </pc:sldChg>
      <pc:sldChg chg="del">
        <pc:chgData name="Samuel Roberto" userId="f452965c-642a-4c2f-a34d-8e8049025727" providerId="ADAL" clId="{844E33F9-3C55-1D49-9343-5B6E8CF02E76}" dt="2021-04-23T12:05:54.056" v="450" actId="2696"/>
        <pc:sldMkLst>
          <pc:docMk/>
          <pc:sldMk cId="2876980416" sldId="274"/>
        </pc:sldMkLst>
      </pc:sldChg>
      <pc:sldChg chg="addSp delSp modSp add mod">
        <pc:chgData name="Samuel Roberto" userId="f452965c-642a-4c2f-a34d-8e8049025727" providerId="ADAL" clId="{844E33F9-3C55-1D49-9343-5B6E8CF02E76}" dt="2021-04-23T11:09:26.811" v="390" actId="1076"/>
        <pc:sldMkLst>
          <pc:docMk/>
          <pc:sldMk cId="659241604" sldId="275"/>
        </pc:sldMkLst>
        <pc:spChg chg="del">
          <ac:chgData name="Samuel Roberto" userId="f452965c-642a-4c2f-a34d-8e8049025727" providerId="ADAL" clId="{844E33F9-3C55-1D49-9343-5B6E8CF02E76}" dt="2021-04-23T11:08:48.238" v="385" actId="478"/>
          <ac:spMkLst>
            <pc:docMk/>
            <pc:sldMk cId="659241604" sldId="275"/>
            <ac:spMk id="2" creationId="{9FDED9D9-C6BF-4A48-8473-5D553B3768DA}"/>
          </ac:spMkLst>
        </pc:spChg>
        <pc:picChg chg="add mod">
          <ac:chgData name="Samuel Roberto" userId="f452965c-642a-4c2f-a34d-8e8049025727" providerId="ADAL" clId="{844E33F9-3C55-1D49-9343-5B6E8CF02E76}" dt="2021-04-23T11:09:26.811" v="390" actId="1076"/>
          <ac:picMkLst>
            <pc:docMk/>
            <pc:sldMk cId="659241604" sldId="275"/>
            <ac:picMk id="2050" creationId="{F4610F28-BE3A-1F42-B5B1-BCFB78990A15}"/>
          </ac:picMkLst>
        </pc:picChg>
      </pc:sldChg>
      <pc:sldChg chg="add">
        <pc:chgData name="Samuel Roberto" userId="f452965c-642a-4c2f-a34d-8e8049025727" providerId="ADAL" clId="{844E33F9-3C55-1D49-9343-5B6E8CF02E76}" dt="2021-04-23T11:16:36.935" v="391"/>
        <pc:sldMkLst>
          <pc:docMk/>
          <pc:sldMk cId="3995916419" sldId="280"/>
        </pc:sldMkLst>
      </pc:sldChg>
      <pc:sldChg chg="add ord">
        <pc:chgData name="Samuel Roberto" userId="f452965c-642a-4c2f-a34d-8e8049025727" providerId="ADAL" clId="{844E33F9-3C55-1D49-9343-5B6E8CF02E76}" dt="2021-04-23T11:16:47.690" v="417" actId="20578"/>
        <pc:sldMkLst>
          <pc:docMk/>
          <pc:sldMk cId="2569399230" sldId="281"/>
        </pc:sldMkLst>
      </pc:sldChg>
      <pc:sldChg chg="modSp add mod ord">
        <pc:chgData name="Samuel Roberto" userId="f452965c-642a-4c2f-a34d-8e8049025727" providerId="ADAL" clId="{844E33F9-3C55-1D49-9343-5B6E8CF02E76}" dt="2021-04-23T11:17:09.395" v="429" actId="20578"/>
        <pc:sldMkLst>
          <pc:docMk/>
          <pc:sldMk cId="2039483674" sldId="282"/>
        </pc:sldMkLst>
        <pc:spChg chg="mod">
          <ac:chgData name="Samuel Roberto" userId="f452965c-642a-4c2f-a34d-8e8049025727" providerId="ADAL" clId="{844E33F9-3C55-1D49-9343-5B6E8CF02E76}" dt="2021-04-23T11:17:05.537" v="428" actId="20577"/>
          <ac:spMkLst>
            <pc:docMk/>
            <pc:sldMk cId="2039483674" sldId="282"/>
            <ac:spMk id="4" creationId="{E0651A80-1B0B-A742-BAA4-4A20888BAFA5}"/>
          </ac:spMkLst>
        </pc:spChg>
      </pc:sldChg>
      <pc:sldChg chg="addSp delSp modSp mod">
        <pc:chgData name="Samuel Roberto" userId="f452965c-642a-4c2f-a34d-8e8049025727" providerId="ADAL" clId="{844E33F9-3C55-1D49-9343-5B6E8CF02E76}" dt="2021-04-23T12:06:51.310" v="458" actId="1076"/>
        <pc:sldMkLst>
          <pc:docMk/>
          <pc:sldMk cId="3595766082" sldId="283"/>
        </pc:sldMkLst>
        <pc:spChg chg="add del mod">
          <ac:chgData name="Samuel Roberto" userId="f452965c-642a-4c2f-a34d-8e8049025727" providerId="ADAL" clId="{844E33F9-3C55-1D49-9343-5B6E8CF02E76}" dt="2021-04-23T12:06:42.451" v="455"/>
          <ac:spMkLst>
            <pc:docMk/>
            <pc:sldMk cId="3595766082" sldId="283"/>
            <ac:spMk id="2" creationId="{EDD41167-E577-C046-A500-D9671EC1DF99}"/>
          </ac:spMkLst>
        </pc:spChg>
        <pc:spChg chg="del">
          <ac:chgData name="Samuel Roberto" userId="f452965c-642a-4c2f-a34d-8e8049025727" providerId="ADAL" clId="{844E33F9-3C55-1D49-9343-5B6E8CF02E76}" dt="2021-04-23T12:06:40.286" v="452" actId="478"/>
          <ac:spMkLst>
            <pc:docMk/>
            <pc:sldMk cId="3595766082" sldId="283"/>
            <ac:spMk id="4" creationId="{0AEB8777-FDE1-A74C-BAA0-7AA89CC0430B}"/>
          </ac:spMkLst>
        </pc:spChg>
        <pc:spChg chg="del">
          <ac:chgData name="Samuel Roberto" userId="f452965c-642a-4c2f-a34d-8e8049025727" providerId="ADAL" clId="{844E33F9-3C55-1D49-9343-5B6E8CF02E76}" dt="2021-04-23T12:06:41.900" v="453" actId="478"/>
          <ac:spMkLst>
            <pc:docMk/>
            <pc:sldMk cId="3595766082" sldId="283"/>
            <ac:spMk id="5" creationId="{88A1FE30-3235-6D4A-B5A4-A17AA34C4D0A}"/>
          </ac:spMkLst>
        </pc:spChg>
        <pc:picChg chg="add mod">
          <ac:chgData name="Samuel Roberto" userId="f452965c-642a-4c2f-a34d-8e8049025727" providerId="ADAL" clId="{844E33F9-3C55-1D49-9343-5B6E8CF02E76}" dt="2021-04-23T12:06:51.310" v="458" actId="1076"/>
          <ac:picMkLst>
            <pc:docMk/>
            <pc:sldMk cId="3595766082" sldId="283"/>
            <ac:picMk id="3074" creationId="{3C6F2549-CFFB-2B49-9FD2-A6A8EE20459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52626F8E-27B2-554E-AE98-84AD4A835E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B9E519D-BA9F-1D41-A6CA-AC070A8D8C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791233-DD86-FB46-BACD-C40701FACB6B}" type="datetimeFigureOut">
              <a:rPr lang="it-IT" smtClean="0"/>
              <a:t>28/07/2022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97B4B65-99DE-C147-AEC7-CACA879577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B474C87-A405-0343-B7D3-A418BC84208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F4A28-8FA5-A94A-8A32-AAC2E97AE4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148973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A30C9-4AE3-BA45-866C-CE70A28FBE3D}" type="datetimeFigureOut">
              <a:rPr lang="it-IT" smtClean="0"/>
              <a:t>28/07/2022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726CEC-D848-B04E-8275-052133D4B7E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96402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2027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19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https</a:t>
            </a:r>
            <a:r>
              <a:rPr lang="it-IT" dirty="0"/>
              <a:t>://</a:t>
            </a:r>
            <a:r>
              <a:rPr lang="it-IT" dirty="0" err="1"/>
              <a:t>www.freecodecamp.org</a:t>
            </a:r>
            <a:r>
              <a:rPr lang="it-IT" dirty="0"/>
              <a:t>/news/</a:t>
            </a:r>
            <a:r>
              <a:rPr lang="it-IT" dirty="0" err="1"/>
              <a:t>rest</a:t>
            </a:r>
            <a:r>
              <a:rPr lang="it-IT" dirty="0"/>
              <a:t>-api-best-</a:t>
            </a:r>
            <a:r>
              <a:rPr lang="it-IT" dirty="0" err="1"/>
              <a:t>practices</a:t>
            </a:r>
            <a:r>
              <a:rPr lang="it-IT" dirty="0"/>
              <a:t>-</a:t>
            </a:r>
            <a:r>
              <a:rPr lang="it-IT" dirty="0" err="1"/>
              <a:t>rest</a:t>
            </a:r>
            <a:r>
              <a:rPr lang="it-IT" dirty="0"/>
              <a:t>-</a:t>
            </a:r>
            <a:r>
              <a:rPr lang="it-IT" dirty="0" err="1"/>
              <a:t>endpoint</a:t>
            </a:r>
            <a:r>
              <a:rPr lang="it-IT" dirty="0"/>
              <a:t>-design-</a:t>
            </a:r>
            <a:r>
              <a:rPr lang="it-IT" dirty="0" err="1"/>
              <a:t>examples</a:t>
            </a:r>
            <a:r>
              <a:rPr lang="it-IT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23746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3431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269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3846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5321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0315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9247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ertin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1357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E116501-2B67-B84A-8951-927F1C3CEA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F748B3-784D-EA49-993B-E47894751A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0466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4311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A79170A-3890-6B40-8739-EFA1FC1EE3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3420000" cy="360000"/>
          </a:xfrm>
        </p:spPr>
        <p:txBody>
          <a:bodyPr/>
          <a:lstStyle>
            <a:lvl1pPr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B8F748B3-784D-EA49-993B-E47894751A15}" type="slidenum">
              <a:rPr lang="it-IT" smtClean="0"/>
              <a:pPr/>
              <a:t>‹N›</a:t>
            </a:fld>
            <a:endParaRPr lang="it-IT" sz="1000"/>
          </a:p>
        </p:txBody>
      </p:sp>
    </p:spTree>
    <p:extLst>
      <p:ext uri="{BB962C8B-B14F-4D97-AF65-F5344CB8AC3E}">
        <p14:creationId xmlns:p14="http://schemas.microsoft.com/office/powerpoint/2010/main" val="3331137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9EFA929-5217-024D-AED5-0B2E58BD70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8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748B3-784D-EA49-993B-E47894751A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0676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91" r:id="rId2"/>
    <p:sldLayoutId id="2147483686" r:id="rId3"/>
    <p:sldLayoutId id="2147483710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DB8BE2B1-6963-9D4A-B0D3-8C5E3CDE72AC}"/>
              </a:ext>
            </a:extLst>
          </p:cNvPr>
          <p:cNvSpPr/>
          <p:nvPr/>
        </p:nvSpPr>
        <p:spPr>
          <a:xfrm>
            <a:off x="5475890" y="882869"/>
            <a:ext cx="2543503" cy="43092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t-IT" sz="1400" dirty="0">
                <a:solidFill>
                  <a:schemeClr val="tx1"/>
                </a:solidFill>
                <a:latin typeface="+mj-lt"/>
              </a:rPr>
              <a:t>11-04-2022</a:t>
            </a:r>
          </a:p>
        </p:txBody>
      </p:sp>
    </p:spTree>
    <p:extLst>
      <p:ext uri="{BB962C8B-B14F-4D97-AF65-F5344CB8AC3E}">
        <p14:creationId xmlns:p14="http://schemas.microsoft.com/office/powerpoint/2010/main" val="1686903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219200"/>
            <a:ext cx="9573147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Header</a:t>
            </a:r>
            <a:endParaRPr lang="it-IT" sz="3800" b="1" i="0" kern="1200" baseline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7F6FA52-2E7A-1748-8819-3FA05F1A4E14}"/>
              </a:ext>
            </a:extLst>
          </p:cNvPr>
          <p:cNvSpPr txBox="1"/>
          <p:nvPr/>
        </p:nvSpPr>
        <p:spPr>
          <a:xfrm>
            <a:off x="1113904" y="2209446"/>
            <a:ext cx="8551025" cy="28911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 dirty="0"/>
              <a:t>L’</a:t>
            </a:r>
            <a:r>
              <a:rPr lang="it-IT" dirty="0" err="1"/>
              <a:t>header</a:t>
            </a:r>
            <a:r>
              <a:rPr lang="it-IT" dirty="0"/>
              <a:t> contiene due informazioni principali: la tipologia del </a:t>
            </a:r>
            <a:r>
              <a:rPr lang="it-IT" dirty="0" err="1"/>
              <a:t>token</a:t>
            </a:r>
            <a:r>
              <a:rPr lang="it-IT" dirty="0"/>
              <a:t> (in questo caso valorizzata a JWT </a:t>
            </a:r>
            <a:r>
              <a:rPr lang="it-IT" dirty="0" err="1"/>
              <a:t>perchè</a:t>
            </a:r>
            <a:r>
              <a:rPr lang="it-IT" dirty="0"/>
              <a:t> si tratta di un JSON Web </a:t>
            </a:r>
            <a:r>
              <a:rPr lang="it-IT" dirty="0" err="1"/>
              <a:t>Token</a:t>
            </a:r>
            <a:r>
              <a:rPr lang="it-IT" dirty="0"/>
              <a:t>) e il tipo di algoritmo di criptazione utilizzato.</a:t>
            </a:r>
          </a:p>
          <a:p>
            <a:br>
              <a:rPr lang="it-IT" dirty="0"/>
            </a:br>
            <a:r>
              <a:rPr lang="it-IT" b="1" dirty="0"/>
              <a:t>Esempio:</a:t>
            </a:r>
          </a:p>
          <a:p>
            <a:r>
              <a:rPr lang="it-IT" dirty="0"/>
              <a:t>{</a:t>
            </a:r>
            <a:br>
              <a:rPr lang="it-IT" dirty="0"/>
            </a:br>
            <a:r>
              <a:rPr lang="it-IT" dirty="0"/>
              <a:t>	"</a:t>
            </a:r>
            <a:r>
              <a:rPr lang="it-IT" dirty="0" err="1"/>
              <a:t>alg</a:t>
            </a:r>
            <a:r>
              <a:rPr lang="it-IT" dirty="0"/>
              <a:t>": "HS256",</a:t>
            </a:r>
            <a:br>
              <a:rPr lang="it-IT" dirty="0"/>
            </a:br>
            <a:r>
              <a:rPr lang="it-IT" dirty="0"/>
              <a:t>	"</a:t>
            </a:r>
            <a:r>
              <a:rPr lang="it-IT" dirty="0" err="1"/>
              <a:t>typ</a:t>
            </a:r>
            <a:r>
              <a:rPr lang="it-IT" dirty="0"/>
              <a:t>": "JWT"</a:t>
            </a:r>
            <a:br>
              <a:rPr lang="it-IT" dirty="0"/>
            </a:br>
            <a:r>
              <a:rPr lang="it-IT" dirty="0"/>
              <a:t>}</a:t>
            </a:r>
            <a:endParaRPr lang="it-IT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4115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219200"/>
            <a:ext cx="9573147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Payload</a:t>
            </a:r>
            <a:endParaRPr lang="it-IT" sz="3800" b="1" i="0" kern="1200" baseline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7F6FA52-2E7A-1748-8819-3FA05F1A4E14}"/>
              </a:ext>
            </a:extLst>
          </p:cNvPr>
          <p:cNvSpPr txBox="1"/>
          <p:nvPr/>
        </p:nvSpPr>
        <p:spPr>
          <a:xfrm>
            <a:off x="1113902" y="1899050"/>
            <a:ext cx="8225359" cy="30626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 dirty="0"/>
              <a:t>Il </a:t>
            </a:r>
            <a:r>
              <a:rPr lang="it-IT" dirty="0" err="1"/>
              <a:t>payload</a:t>
            </a:r>
            <a:r>
              <a:rPr lang="it-IT" dirty="0"/>
              <a:t> contiene le informazioni di interscambio, possiamo categorizzarle in tre blocchi: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parametri registrati</a:t>
            </a:r>
            <a:r>
              <a:rPr lang="it-IT" dirty="0"/>
              <a:t>: sono delle proprietà predefinite che indicano delle informazioni sul </a:t>
            </a:r>
            <a:r>
              <a:rPr lang="it-IT" dirty="0" err="1"/>
              <a:t>token</a:t>
            </a:r>
            <a:r>
              <a:rPr lang="it-IT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parametri pubblici</a:t>
            </a:r>
            <a:r>
              <a:rPr lang="it-IT" dirty="0"/>
              <a:t>: fanno riferimento a parametri definiti nel IANA JSON Web </a:t>
            </a:r>
            <a:r>
              <a:rPr lang="it-IT" dirty="0" err="1"/>
              <a:t>Token</a:t>
            </a:r>
            <a:r>
              <a:rPr lang="it-IT" dirty="0"/>
              <a:t> </a:t>
            </a:r>
            <a:r>
              <a:rPr lang="it-IT" dirty="0" err="1"/>
              <a:t>Registry</a:t>
            </a:r>
            <a:r>
              <a:rPr lang="it-IT" dirty="0"/>
              <a:t>, possono essere compilati a piacimento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parametri privati</a:t>
            </a:r>
            <a:r>
              <a:rPr lang="it-IT" dirty="0"/>
              <a:t>: qui si ci può sbizzarrire inserendo quello che si vuole avendo piena flessibilità grazie alla struttura JSON</a:t>
            </a:r>
          </a:p>
          <a:p>
            <a:endParaRPr lang="it-IT" dirty="0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CBD5DC75-E0ED-654D-800E-62375B6E1EC3}"/>
              </a:ext>
            </a:extLst>
          </p:cNvPr>
          <p:cNvSpPr/>
          <p:nvPr/>
        </p:nvSpPr>
        <p:spPr>
          <a:xfrm>
            <a:off x="9339261" y="3719618"/>
            <a:ext cx="2852737" cy="216982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{</a:t>
            </a:r>
            <a:br>
              <a:rPr lang="it-IT" sz="1500" dirty="0">
                <a:solidFill>
                  <a:schemeClr val="bg1"/>
                </a:solidFill>
              </a:rPr>
            </a:b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</a:t>
            </a:r>
            <a:r>
              <a:rPr lang="it-IT" sz="1500" dirty="0" err="1">
                <a:solidFill>
                  <a:schemeClr val="bg1"/>
                </a:solidFill>
                <a:latin typeface="Menlo" panose="020B0609030804020204" pitchFamily="49" charset="0"/>
              </a:rPr>
              <a:t>iss</a:t>
            </a: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": "NOME_APP",</a:t>
            </a:r>
            <a:br>
              <a:rPr lang="it-IT" sz="1500" dirty="0">
                <a:solidFill>
                  <a:schemeClr val="bg1"/>
                </a:solidFill>
              </a:rPr>
            </a:b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</a:t>
            </a:r>
            <a:r>
              <a:rPr lang="it-IT" sz="1500" dirty="0" err="1">
                <a:solidFill>
                  <a:schemeClr val="bg1"/>
                </a:solidFill>
                <a:latin typeface="Menlo" panose="020B0609030804020204" pitchFamily="49" charset="0"/>
              </a:rPr>
              <a:t>name</a:t>
            </a: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": "Mario Rossi",</a:t>
            </a:r>
            <a:br>
              <a:rPr lang="it-IT" sz="1500" dirty="0">
                <a:solidFill>
                  <a:schemeClr val="bg1"/>
                </a:solidFill>
              </a:rPr>
            </a:b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</a:t>
            </a:r>
            <a:r>
              <a:rPr lang="it-IT" sz="1500" dirty="0" err="1">
                <a:solidFill>
                  <a:schemeClr val="bg1"/>
                </a:solidFill>
                <a:latin typeface="Menlo" panose="020B0609030804020204" pitchFamily="49" charset="0"/>
              </a:rPr>
              <a:t>iat</a:t>
            </a: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": 1540890704,</a:t>
            </a:r>
            <a:br>
              <a:rPr lang="it-IT" sz="1500" dirty="0">
                <a:solidFill>
                  <a:schemeClr val="bg1"/>
                </a:solidFill>
              </a:rPr>
            </a:b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</a:t>
            </a:r>
            <a:r>
              <a:rPr lang="it-IT" sz="1500" dirty="0" err="1">
                <a:solidFill>
                  <a:schemeClr val="bg1"/>
                </a:solidFill>
                <a:latin typeface="Menlo" panose="020B0609030804020204" pitchFamily="49" charset="0"/>
              </a:rPr>
              <a:t>exp</a:t>
            </a: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": 1540918800,</a:t>
            </a:r>
            <a:br>
              <a:rPr lang="it-IT" sz="1500" dirty="0">
                <a:solidFill>
                  <a:schemeClr val="bg1"/>
                </a:solidFill>
              </a:rPr>
            </a:b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</a:t>
            </a:r>
            <a:r>
              <a:rPr lang="it-IT" sz="1500" dirty="0" err="1">
                <a:solidFill>
                  <a:schemeClr val="bg1"/>
                </a:solidFill>
                <a:latin typeface="Menlo" panose="020B0609030804020204" pitchFamily="49" charset="0"/>
              </a:rPr>
              <a:t>user</a:t>
            </a: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": {</a:t>
            </a:r>
            <a:br>
              <a:rPr lang="it-IT" sz="1500" dirty="0">
                <a:solidFill>
                  <a:schemeClr val="bg1"/>
                </a:solidFill>
              </a:rPr>
            </a:br>
            <a:r>
              <a:rPr lang="it-IT" sz="1500" dirty="0">
                <a:solidFill>
                  <a:schemeClr val="bg1"/>
                </a:solidFill>
              </a:rPr>
              <a:t>    </a:t>
            </a: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</a:t>
            </a:r>
            <a:r>
              <a:rPr lang="it-IT" sz="1500" dirty="0" err="1">
                <a:solidFill>
                  <a:schemeClr val="bg1"/>
                </a:solidFill>
                <a:latin typeface="Menlo" panose="020B0609030804020204" pitchFamily="49" charset="0"/>
              </a:rPr>
              <a:t>profile</a:t>
            </a: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": "editor"</a:t>
            </a:r>
            <a:br>
              <a:rPr lang="it-IT" sz="1500" dirty="0">
                <a:solidFill>
                  <a:schemeClr val="bg1"/>
                </a:solidFill>
              </a:rPr>
            </a:br>
            <a:r>
              <a:rPr lang="it-IT" sz="1500" dirty="0">
                <a:solidFill>
                  <a:schemeClr val="bg1"/>
                </a:solidFill>
              </a:rPr>
              <a:t>  </a:t>
            </a: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}</a:t>
            </a:r>
            <a:br>
              <a:rPr lang="it-IT" sz="1500" dirty="0">
                <a:solidFill>
                  <a:schemeClr val="bg1"/>
                </a:solidFill>
              </a:rPr>
            </a:br>
            <a:r>
              <a:rPr lang="it-IT" sz="1500" dirty="0">
                <a:solidFill>
                  <a:schemeClr val="bg1"/>
                </a:solidFill>
                <a:latin typeface="Menlo" panose="020B0609030804020204" pitchFamily="49" charset="0"/>
              </a:rPr>
              <a:t>}</a:t>
            </a:r>
            <a:endParaRPr lang="it-IT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298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219200"/>
            <a:ext cx="9573147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Signature</a:t>
            </a:r>
            <a:endParaRPr lang="it-IT" sz="3800" b="1" i="0" kern="1200" baseline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7F6FA52-2E7A-1748-8819-3FA05F1A4E14}"/>
              </a:ext>
            </a:extLst>
          </p:cNvPr>
          <p:cNvSpPr txBox="1"/>
          <p:nvPr/>
        </p:nvSpPr>
        <p:spPr>
          <a:xfrm>
            <a:off x="1113904" y="2209446"/>
            <a:ext cx="8551025" cy="28911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 dirty="0"/>
              <a:t>La generazione del token avviene codificando in base 64 l’</a:t>
            </a:r>
            <a:r>
              <a:rPr lang="it-IT" dirty="0" err="1"/>
              <a:t>header</a:t>
            </a:r>
            <a:r>
              <a:rPr lang="it-IT" dirty="0"/>
              <a:t> e il payload e unendo i due risultati separandoli da un “.”, successivamente si applica l’algoritmo indicato nell’</a:t>
            </a:r>
            <a:r>
              <a:rPr lang="it-IT" dirty="0" err="1"/>
              <a:t>header</a:t>
            </a:r>
            <a:r>
              <a:rPr lang="it-IT" dirty="0"/>
              <a:t> alla stringa ottenuta utilizzando una chiave segreta.</a:t>
            </a:r>
            <a:endParaRPr lang="it-IT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2177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219200"/>
            <a:ext cx="9573147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Esempio </a:t>
            </a:r>
            <a:r>
              <a:rPr lang="it-IT" sz="3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token</a:t>
            </a:r>
            <a:r>
              <a:rPr lang="it-IT" sz="3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 JWT</a:t>
            </a:r>
            <a:endParaRPr lang="it-IT" sz="3800" b="1" i="0" kern="1200" baseline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7F6FA52-2E7A-1748-8819-3FA05F1A4E14}"/>
              </a:ext>
            </a:extLst>
          </p:cNvPr>
          <p:cNvSpPr txBox="1"/>
          <p:nvPr/>
        </p:nvSpPr>
        <p:spPr>
          <a:xfrm>
            <a:off x="1113904" y="2209446"/>
            <a:ext cx="8551025" cy="28911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 b="1" dirty="0"/>
              <a:t>Di seguito un esempio di </a:t>
            </a:r>
            <a:r>
              <a:rPr lang="it-IT" b="1" dirty="0" err="1"/>
              <a:t>Token</a:t>
            </a:r>
            <a:r>
              <a:rPr lang="it-IT" b="1" dirty="0"/>
              <a:t> JWT</a:t>
            </a:r>
          </a:p>
          <a:p>
            <a:endParaRPr lang="it-IT" b="1" dirty="0"/>
          </a:p>
          <a:p>
            <a:r>
              <a:rPr lang="it-IT" dirty="0"/>
              <a:t>eyJhbGciOiJIUzI1NiIsInR5cCI6IkpXVCJ9.eyJpc3MiOiJOT01FX0FQUCIsIm5hbWUiOiJNYXJpbyBSb3NzaSIsImlhdCI6MTU0MDg5MDcwNCwiZXhwIjoxNTQwOTE4ODAwLCJ1c2VyIjp7InByb2ZpbGUiOiJlZGl0b3IifX0.ZUlQ_W8U5oW4bRTEuUEwcSNcvsazitYoXrrDjtP6wkY</a:t>
            </a:r>
            <a:endParaRPr lang="it-IT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2324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109917" y="1235939"/>
            <a:ext cx="6033486" cy="14465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4400" b="1" dirty="0">
                <a:solidFill>
                  <a:schemeClr val="bg1"/>
                </a:solidFill>
                <a:latin typeface="Roboto Condensed"/>
                <a:ea typeface="Roboto Condensed"/>
              </a:rPr>
              <a:t>Best </a:t>
            </a:r>
            <a:r>
              <a:rPr lang="it-IT" sz="4400" b="1" dirty="0" err="1">
                <a:solidFill>
                  <a:schemeClr val="bg1"/>
                </a:solidFill>
                <a:latin typeface="Roboto Condensed"/>
                <a:ea typeface="Roboto Condensed"/>
              </a:rPr>
              <a:t>Pratices</a:t>
            </a:r>
            <a:r>
              <a:rPr lang="it-IT" sz="4400" b="1" dirty="0">
                <a:solidFill>
                  <a:schemeClr val="bg1"/>
                </a:solidFill>
                <a:latin typeface="Roboto Condensed"/>
                <a:ea typeface="Roboto Condensed"/>
              </a:rPr>
              <a:t> nella definizione di API REST</a:t>
            </a:r>
          </a:p>
        </p:txBody>
      </p:sp>
    </p:spTree>
    <p:extLst>
      <p:ext uri="{BB962C8B-B14F-4D97-AF65-F5344CB8AC3E}">
        <p14:creationId xmlns:p14="http://schemas.microsoft.com/office/powerpoint/2010/main" val="3995210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109917" y="1235939"/>
            <a:ext cx="603348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4400" b="1" dirty="0">
                <a:solidFill>
                  <a:schemeClr val="bg1"/>
                </a:solidFill>
                <a:latin typeface="Roboto Condensed"/>
                <a:ea typeface="Roboto Condensed"/>
              </a:rPr>
              <a:t>YAML</a:t>
            </a:r>
          </a:p>
        </p:txBody>
      </p:sp>
    </p:spTree>
    <p:extLst>
      <p:ext uri="{BB962C8B-B14F-4D97-AF65-F5344CB8AC3E}">
        <p14:creationId xmlns:p14="http://schemas.microsoft.com/office/powerpoint/2010/main" val="3056471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219200"/>
            <a:ext cx="9573147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i="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/>
                <a:ea typeface="Roboto Condensed Light"/>
              </a:rPr>
              <a:t>Cos’è YAML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7F6FA52-2E7A-1748-8819-3FA05F1A4E14}"/>
              </a:ext>
            </a:extLst>
          </p:cNvPr>
          <p:cNvSpPr txBox="1"/>
          <p:nvPr/>
        </p:nvSpPr>
        <p:spPr>
          <a:xfrm>
            <a:off x="1113904" y="2209446"/>
            <a:ext cx="8551025" cy="28911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 dirty="0"/>
              <a:t>YAML, che sta per “</a:t>
            </a:r>
            <a:r>
              <a:rPr lang="it-IT" b="1" dirty="0"/>
              <a:t>YAML </a:t>
            </a:r>
            <a:r>
              <a:rPr lang="it-IT" b="1" dirty="0" err="1"/>
              <a:t>Ain’t</a:t>
            </a:r>
            <a:r>
              <a:rPr lang="it-IT" b="1" dirty="0"/>
              <a:t> Markup Language</a:t>
            </a:r>
            <a:r>
              <a:rPr lang="it-IT" dirty="0"/>
              <a:t>”, è un linguaggio per la rappresentazione delle informazioni. Nasce come risposta, leggera e leggibile, a XML ed è molto utilizzato nel mondo Ruby soprattutto per la costruzione di file di configurazione. A differenza del XML, per definire delle strutture, non si utilizzano i </a:t>
            </a:r>
            <a:r>
              <a:rPr lang="it-IT" dirty="0" err="1"/>
              <a:t>tag</a:t>
            </a:r>
            <a:r>
              <a:rPr lang="it-IT" dirty="0"/>
              <a:t> annidati, bensì gli spazi dell’indentazione.</a:t>
            </a:r>
          </a:p>
        </p:txBody>
      </p:sp>
    </p:spTree>
    <p:extLst>
      <p:ext uri="{BB962C8B-B14F-4D97-AF65-F5344CB8AC3E}">
        <p14:creationId xmlns:p14="http://schemas.microsoft.com/office/powerpoint/2010/main" val="34945344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219200"/>
            <a:ext cx="9573147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i="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/>
                <a:ea typeface="Roboto Condensed Light"/>
              </a:rPr>
              <a:t>Esempio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7F6FA52-2E7A-1748-8819-3FA05F1A4E14}"/>
              </a:ext>
            </a:extLst>
          </p:cNvPr>
          <p:cNvSpPr txBox="1"/>
          <p:nvPr/>
        </p:nvSpPr>
        <p:spPr>
          <a:xfrm>
            <a:off x="1113904" y="2209446"/>
            <a:ext cx="8551025" cy="28911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endParaRPr lang="it-IT" dirty="0"/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91D1E6AF-5975-A843-AE8B-F00CF1F05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6950" y="1839912"/>
            <a:ext cx="51181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2373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109917" y="1235939"/>
            <a:ext cx="603348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4400" b="1" dirty="0" err="1">
                <a:solidFill>
                  <a:schemeClr val="bg1"/>
                </a:solidFill>
                <a:latin typeface="Roboto Condensed"/>
                <a:ea typeface="Roboto Condensed"/>
              </a:rPr>
              <a:t>Postman</a:t>
            </a:r>
            <a:endParaRPr lang="it-IT" sz="4400" b="1" dirty="0">
              <a:solidFill>
                <a:schemeClr val="bg1"/>
              </a:solidFill>
              <a:latin typeface="Roboto Condensed"/>
              <a:ea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803333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3" y="1219200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Postman</a:t>
            </a:r>
            <a:endParaRPr lang="it-IT" sz="3800" b="1" i="0" kern="1200" baseline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FDED9D9-C6BF-4A48-8473-5D553B3768DA}"/>
              </a:ext>
            </a:extLst>
          </p:cNvPr>
          <p:cNvSpPr/>
          <p:nvPr/>
        </p:nvSpPr>
        <p:spPr>
          <a:xfrm>
            <a:off x="1113902" y="2247036"/>
            <a:ext cx="104928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rgbClr val="171717"/>
                </a:solidFill>
                <a:latin typeface="Segoe UI" panose="020B0502040204020203" pitchFamily="34" charset="0"/>
              </a:rPr>
              <a:t>Postman</a:t>
            </a:r>
            <a:r>
              <a:rPr lang="it-IT" dirty="0">
                <a:solidFill>
                  <a:srgbClr val="171717"/>
                </a:solidFill>
                <a:latin typeface="Segoe UI" panose="020B0502040204020203" pitchFamily="34" charset="0"/>
              </a:rPr>
              <a:t> è un'</a:t>
            </a:r>
            <a:r>
              <a:rPr lang="it-IT" dirty="0" err="1">
                <a:solidFill>
                  <a:srgbClr val="171717"/>
                </a:solidFill>
                <a:latin typeface="Segoe UI" panose="020B0502040204020203" pitchFamily="34" charset="0"/>
              </a:rPr>
              <a:t>app</a:t>
            </a:r>
            <a:r>
              <a:rPr lang="it-IT" dirty="0">
                <a:solidFill>
                  <a:srgbClr val="171717"/>
                </a:solidFill>
                <a:latin typeface="Segoe UI" panose="020B0502040204020203" pitchFamily="34" charset="0"/>
              </a:rPr>
              <a:t> per effettuare richieste HTTP e le </a:t>
            </a:r>
            <a:r>
              <a:rPr lang="it-IT" i="1" dirty="0">
                <a:solidFill>
                  <a:srgbClr val="171717"/>
                </a:solidFill>
                <a:latin typeface="Segoe UI" panose="020B0502040204020203" pitchFamily="34" charset="0"/>
              </a:rPr>
              <a:t>raccolte</a:t>
            </a:r>
            <a:r>
              <a:rPr lang="it-IT" dirty="0">
                <a:solidFill>
                  <a:srgbClr val="171717"/>
                </a:solidFill>
                <a:latin typeface="Segoe UI" panose="020B0502040204020203" pitchFamily="34" charset="0"/>
              </a:rPr>
              <a:t> </a:t>
            </a:r>
            <a:r>
              <a:rPr lang="it-IT" dirty="0" err="1">
                <a:solidFill>
                  <a:srgbClr val="171717"/>
                </a:solidFill>
                <a:latin typeface="Segoe UI" panose="020B0502040204020203" pitchFamily="34" charset="0"/>
              </a:rPr>
              <a:t>Postman</a:t>
            </a:r>
            <a:r>
              <a:rPr lang="it-IT" dirty="0">
                <a:solidFill>
                  <a:srgbClr val="171717"/>
                </a:solidFill>
                <a:latin typeface="Segoe UI" panose="020B0502040204020203" pitchFamily="34" charset="0"/>
              </a:rPr>
              <a:t> ti aiutano a organizzare e raggruppare le richieste API correlate. Le raccolte possono rendere più rapido e semplice lo sviluppo di un connettore personalizzato se non hai già una definizione </a:t>
            </a:r>
            <a:r>
              <a:rPr lang="it-IT" dirty="0" err="1">
                <a:solidFill>
                  <a:srgbClr val="171717"/>
                </a:solidFill>
                <a:latin typeface="Segoe UI" panose="020B0502040204020203" pitchFamily="34" charset="0"/>
              </a:rPr>
              <a:t>OpenAPI</a:t>
            </a:r>
            <a:r>
              <a:rPr lang="it-IT" dirty="0">
                <a:solidFill>
                  <a:srgbClr val="171717"/>
                </a:solidFill>
                <a:latin typeface="Segoe UI" panose="020B0502040204020203" pitchFamily="34" charset="0"/>
              </a:rPr>
              <a:t> per i tuoi servizi REST.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51769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024573" y="1004291"/>
            <a:ext cx="60334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4400" b="1" i="0" baseline="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Agenda</a:t>
            </a:r>
            <a:endParaRPr lang="it-IT" sz="2000" i="1" baseline="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F6E6BC6-2DD6-F540-842E-6C431CD9B82B}"/>
              </a:ext>
            </a:extLst>
          </p:cNvPr>
          <p:cNvSpPr/>
          <p:nvPr/>
        </p:nvSpPr>
        <p:spPr>
          <a:xfrm>
            <a:off x="6096000" y="3429000"/>
            <a:ext cx="23678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i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11-04-2022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25030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3" y="1219200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Postman</a:t>
            </a:r>
            <a:endParaRPr lang="it-IT" sz="3800" b="1" i="0" kern="1200" baseline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pic>
        <p:nvPicPr>
          <p:cNvPr id="2050" name="Picture 2" descr="Server FHIR Postman in Azure - API di Azure per FHIR | Microsoft Docs">
            <a:extLst>
              <a:ext uri="{FF2B5EF4-FFF2-40B4-BE49-F238E27FC236}">
                <a16:creationId xmlns:a16="http://schemas.microsoft.com/office/drawing/2014/main" id="{F4610F28-BE3A-1F42-B5B1-BCFB78990A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0415" y="1896308"/>
            <a:ext cx="6251169" cy="401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2416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109917" y="1235939"/>
            <a:ext cx="6033486" cy="14465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4400" b="1" dirty="0" err="1">
                <a:solidFill>
                  <a:schemeClr val="bg1"/>
                </a:solidFill>
                <a:latin typeface="Roboto Condensed"/>
                <a:ea typeface="Roboto Condensed"/>
              </a:rPr>
              <a:t>Swagger</a:t>
            </a:r>
            <a:endParaRPr lang="it-IT" sz="4400" b="1" dirty="0">
              <a:solidFill>
                <a:schemeClr val="bg1"/>
              </a:solidFill>
              <a:latin typeface="Roboto Condensed"/>
              <a:ea typeface="Roboto Condensed"/>
            </a:endParaRPr>
          </a:p>
          <a:p>
            <a:endParaRPr lang="it-IT" sz="4400" b="1" dirty="0">
              <a:solidFill>
                <a:schemeClr val="bg1"/>
              </a:solidFill>
              <a:latin typeface="Roboto Condensed"/>
              <a:ea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81836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3" y="1027355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Swagger</a:t>
            </a:r>
            <a:endParaRPr lang="it-IT" sz="3800" b="1" i="0" kern="1200" baseline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E8F64AD1-6574-4B4F-BC5F-5840EFCFCAB7}"/>
              </a:ext>
            </a:extLst>
          </p:cNvPr>
          <p:cNvSpPr/>
          <p:nvPr/>
        </p:nvSpPr>
        <p:spPr>
          <a:xfrm>
            <a:off x="1113903" y="1798772"/>
            <a:ext cx="1035100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1" err="1">
                <a:solidFill>
                  <a:srgbClr val="333333"/>
                </a:solidFill>
                <a:cs typeface="Calibri" panose="020F0502020204030204" pitchFamily="34" charset="0"/>
              </a:rPr>
              <a:t>Swagger</a:t>
            </a:r>
            <a:r>
              <a:rPr lang="it-IT" b="1">
                <a:solidFill>
                  <a:srgbClr val="333333"/>
                </a:solidFill>
                <a:cs typeface="Calibri" panose="020F0502020204030204" pitchFamily="34" charset="0"/>
              </a:rPr>
              <a:t> 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è una libreria Open Source che ci permette di documentare gli </a:t>
            </a:r>
            <a:r>
              <a:rPr lang="it-IT" b="1" err="1">
                <a:solidFill>
                  <a:srgbClr val="333333"/>
                </a:solidFill>
                <a:cs typeface="Calibri" panose="020F0502020204030204" pitchFamily="34" charset="0"/>
              </a:rPr>
              <a:t>endpoint</a:t>
            </a:r>
            <a:r>
              <a:rPr lang="it-IT" b="1">
                <a:solidFill>
                  <a:srgbClr val="333333"/>
                </a:solidFill>
                <a:cs typeface="Calibri" panose="020F0502020204030204" pitchFamily="34" charset="0"/>
              </a:rPr>
              <a:t> 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delle nostre </a:t>
            </a:r>
            <a:r>
              <a:rPr lang="it-IT" b="1">
                <a:solidFill>
                  <a:srgbClr val="333333"/>
                </a:solidFill>
                <a:cs typeface="Calibri" panose="020F0502020204030204" pitchFamily="34" charset="0"/>
              </a:rPr>
              <a:t>API REST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 ed è utilizzabile in moltissimi linguaggi quali </a:t>
            </a:r>
            <a:r>
              <a:rPr lang="it-IT" err="1">
                <a:solidFill>
                  <a:srgbClr val="333333"/>
                </a:solidFill>
                <a:cs typeface="Calibri" panose="020F0502020204030204" pitchFamily="34" charset="0"/>
              </a:rPr>
              <a:t>Node.js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, Spring Java e </a:t>
            </a:r>
            <a:r>
              <a:rPr lang="it-IT" err="1">
                <a:solidFill>
                  <a:srgbClr val="333333"/>
                </a:solidFill>
                <a:cs typeface="Calibri" panose="020F0502020204030204" pitchFamily="34" charset="0"/>
              </a:rPr>
              <a:t>Python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.</a:t>
            </a:r>
          </a:p>
          <a:p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In particolare </a:t>
            </a:r>
            <a:r>
              <a:rPr lang="it-IT" err="1">
                <a:solidFill>
                  <a:srgbClr val="333333"/>
                </a:solidFill>
                <a:cs typeface="Calibri" panose="020F0502020204030204" pitchFamily="34" charset="0"/>
              </a:rPr>
              <a:t>Swagger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 implementa la </a:t>
            </a:r>
            <a:r>
              <a:rPr lang="it-IT" b="1">
                <a:solidFill>
                  <a:srgbClr val="333333"/>
                </a:solidFill>
                <a:cs typeface="Calibri" panose="020F0502020204030204" pitchFamily="34" charset="0"/>
              </a:rPr>
              <a:t>Specifica </a:t>
            </a:r>
            <a:r>
              <a:rPr lang="it-IT" b="1" err="1">
                <a:solidFill>
                  <a:srgbClr val="333333"/>
                </a:solidFill>
                <a:cs typeface="Calibri" panose="020F0502020204030204" pitchFamily="34" charset="0"/>
              </a:rPr>
              <a:t>OpenAPI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 (conosciuta originariamente come la Specifica </a:t>
            </a:r>
            <a:r>
              <a:rPr lang="it-IT" err="1">
                <a:solidFill>
                  <a:srgbClr val="333333"/>
                </a:solidFill>
                <a:cs typeface="Calibri" panose="020F0502020204030204" pitchFamily="34" charset="0"/>
              </a:rPr>
              <a:t>Swagger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) la quale è una specifica per file di interfaccia leggibili dalle macchine per descrivere, produrre, consumare e visualizzare servizi web </a:t>
            </a:r>
            <a:r>
              <a:rPr lang="it-IT" b="1" err="1">
                <a:solidFill>
                  <a:srgbClr val="333333"/>
                </a:solidFill>
                <a:cs typeface="Calibri" panose="020F0502020204030204" pitchFamily="34" charset="0"/>
              </a:rPr>
              <a:t>RESTful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.</a:t>
            </a:r>
          </a:p>
          <a:p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Il </a:t>
            </a:r>
            <a:r>
              <a:rPr lang="it-IT" err="1">
                <a:solidFill>
                  <a:srgbClr val="333333"/>
                </a:solidFill>
                <a:cs typeface="Calibri" panose="020F0502020204030204" pitchFamily="34" charset="0"/>
              </a:rPr>
              <a:t>framework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 </a:t>
            </a:r>
            <a:r>
              <a:rPr lang="it-IT" b="1" err="1">
                <a:solidFill>
                  <a:srgbClr val="333333"/>
                </a:solidFill>
                <a:cs typeface="Calibri" panose="020F0502020204030204" pitchFamily="34" charset="0"/>
              </a:rPr>
              <a:t>Swagger</a:t>
            </a:r>
            <a:r>
              <a:rPr lang="it-IT" b="1">
                <a:solidFill>
                  <a:srgbClr val="333333"/>
                </a:solidFill>
                <a:cs typeface="Calibri" panose="020F0502020204030204" pitchFamily="34" charset="0"/>
              </a:rPr>
              <a:t> 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comprende una serie di </a:t>
            </a:r>
            <a:r>
              <a:rPr lang="it-IT" err="1">
                <a:solidFill>
                  <a:srgbClr val="333333"/>
                </a:solidFill>
                <a:cs typeface="Calibri" panose="020F0502020204030204" pitchFamily="34" charset="0"/>
              </a:rPr>
              <a:t>tool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 Open Source:</a:t>
            </a:r>
          </a:p>
          <a:p>
            <a:endParaRPr lang="it-IT">
              <a:solidFill>
                <a:srgbClr val="333333"/>
              </a:solidFill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b="1" err="1">
                <a:solidFill>
                  <a:srgbClr val="333333"/>
                </a:solidFill>
                <a:cs typeface="Calibri" panose="020F0502020204030204" pitchFamily="34" charset="0"/>
              </a:rPr>
              <a:t>Swagger</a:t>
            </a:r>
            <a:r>
              <a:rPr lang="it-IT" b="1">
                <a:solidFill>
                  <a:srgbClr val="333333"/>
                </a:solidFill>
                <a:cs typeface="Calibri" panose="020F0502020204030204" pitchFamily="34" charset="0"/>
              </a:rPr>
              <a:t> Editor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: un editor che ci permette di descrivere le nostre API REST in linguaggio JSON o YAML all’interno del nostro browser ed avere una anteprima real-time della documentazione prodotta;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b="1" err="1">
                <a:solidFill>
                  <a:srgbClr val="333333"/>
                </a:solidFill>
                <a:cs typeface="Calibri" panose="020F0502020204030204" pitchFamily="34" charset="0"/>
              </a:rPr>
              <a:t>Swagger</a:t>
            </a:r>
            <a:r>
              <a:rPr lang="it-IT" b="1">
                <a:solidFill>
                  <a:srgbClr val="333333"/>
                </a:solidFill>
                <a:cs typeface="Calibri" panose="020F0502020204030204" pitchFamily="34" charset="0"/>
              </a:rPr>
              <a:t> UI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: una collezione di </a:t>
            </a:r>
            <a:r>
              <a:rPr lang="it-IT" err="1">
                <a:solidFill>
                  <a:srgbClr val="333333"/>
                </a:solidFill>
                <a:cs typeface="Calibri" panose="020F0502020204030204" pitchFamily="34" charset="0"/>
              </a:rPr>
              <a:t>asset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 HTML, CSS e </a:t>
            </a:r>
            <a:r>
              <a:rPr lang="it-IT" err="1">
                <a:solidFill>
                  <a:srgbClr val="333333"/>
                </a:solidFill>
                <a:cs typeface="Calibri" panose="020F0502020204030204" pitchFamily="34" charset="0"/>
              </a:rPr>
              <a:t>Javascript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 che viene generata automaticamente dalla documentazione della nostra API (che deve essere conforme allo standard </a:t>
            </a:r>
            <a:r>
              <a:rPr lang="it-IT" err="1">
                <a:solidFill>
                  <a:srgbClr val="333333"/>
                </a:solidFill>
                <a:cs typeface="Calibri" panose="020F0502020204030204" pitchFamily="34" charset="0"/>
              </a:rPr>
              <a:t>OpenAPI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);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b="1" err="1">
                <a:solidFill>
                  <a:srgbClr val="333333"/>
                </a:solidFill>
                <a:cs typeface="Calibri" panose="020F0502020204030204" pitchFamily="34" charset="0"/>
              </a:rPr>
              <a:t>Swagger</a:t>
            </a:r>
            <a:r>
              <a:rPr lang="it-IT" b="1">
                <a:solidFill>
                  <a:srgbClr val="333333"/>
                </a:solidFill>
                <a:cs typeface="Calibri" panose="020F0502020204030204" pitchFamily="34" charset="0"/>
              </a:rPr>
              <a:t> </a:t>
            </a:r>
            <a:r>
              <a:rPr lang="it-IT" b="1" err="1">
                <a:solidFill>
                  <a:srgbClr val="333333"/>
                </a:solidFill>
                <a:cs typeface="Calibri" panose="020F0502020204030204" pitchFamily="34" charset="0"/>
              </a:rPr>
              <a:t>Codegen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: genera automaticamente </a:t>
            </a:r>
            <a:r>
              <a:rPr lang="it-IT" err="1">
                <a:solidFill>
                  <a:srgbClr val="333333"/>
                </a:solidFill>
                <a:cs typeface="Calibri" panose="020F0502020204030204" pitchFamily="34" charset="0"/>
              </a:rPr>
              <a:t>stub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 per la parte client e server a partire dalla specifica </a:t>
            </a:r>
            <a:r>
              <a:rPr lang="it-IT" err="1">
                <a:solidFill>
                  <a:srgbClr val="333333"/>
                </a:solidFill>
                <a:cs typeface="Calibri" panose="020F0502020204030204" pitchFamily="34" charset="0"/>
              </a:rPr>
              <a:t>OpenAPI</a:t>
            </a:r>
            <a:r>
              <a:rPr lang="it-IT">
                <a:solidFill>
                  <a:srgbClr val="333333"/>
                </a:solidFill>
                <a:cs typeface="Calibri" panose="020F0502020204030204" pitchFamily="34" charset="0"/>
              </a:rPr>
              <a:t>.</a:t>
            </a:r>
            <a:endParaRPr lang="it-IT" b="0" i="0">
              <a:solidFill>
                <a:srgbClr val="333333"/>
              </a:solidFill>
              <a:effectLst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9708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3" y="1027355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Swagger</a:t>
            </a:r>
            <a:endParaRPr lang="it-IT" sz="3800" b="1" i="0" kern="1200" baseline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7B57E56D-0336-5840-8DBB-8463DB2DE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298" y="1704463"/>
            <a:ext cx="4401403" cy="381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528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3" y="905435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Swagger</a:t>
            </a:r>
            <a:endParaRPr lang="it-IT" sz="3800" b="1" i="0" kern="1200" baseline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pic>
        <p:nvPicPr>
          <p:cNvPr id="1026" name="Picture 2" descr="How to Document an API with Swagger UI | by Andrei Dobra | Medium">
            <a:extLst>
              <a:ext uri="{FF2B5EF4-FFF2-40B4-BE49-F238E27FC236}">
                <a16:creationId xmlns:a16="http://schemas.microsoft.com/office/drawing/2014/main" id="{082B29DF-7514-7B46-835D-5C74A9673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7168" y="1590281"/>
            <a:ext cx="7217664" cy="367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16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9782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3" y="1219200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Agenda</a:t>
            </a:r>
            <a:endParaRPr lang="it-IT" sz="3800" b="1" i="0" kern="1200" baseline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A1FE30-3235-6D4A-B5A4-A17AA34C4D0A}"/>
              </a:ext>
            </a:extLst>
          </p:cNvPr>
          <p:cNvSpPr txBox="1"/>
          <p:nvPr/>
        </p:nvSpPr>
        <p:spPr>
          <a:xfrm>
            <a:off x="1113904" y="2209446"/>
            <a:ext cx="4982095" cy="28911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endParaRPr lang="it-IT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Autenticazione e autorizzazione in API REST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JWT: </a:t>
            </a:r>
            <a:r>
              <a:rPr lang="it-IT" dirty="0" err="1">
                <a:cs typeface="Calibri"/>
              </a:rPr>
              <a:t>Json</a:t>
            </a:r>
            <a:r>
              <a:rPr lang="it-IT" dirty="0">
                <a:cs typeface="Calibri"/>
              </a:rPr>
              <a:t> Web </a:t>
            </a:r>
            <a:r>
              <a:rPr lang="it-IT" dirty="0" err="1">
                <a:cs typeface="Calibri"/>
              </a:rPr>
              <a:t>Token</a:t>
            </a:r>
            <a:endParaRPr lang="it-IT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Best </a:t>
            </a:r>
            <a:r>
              <a:rPr lang="it-IT" dirty="0" err="1">
                <a:cs typeface="Calibri"/>
              </a:rPr>
              <a:t>Pratices</a:t>
            </a:r>
            <a:r>
              <a:rPr lang="it-IT" dirty="0">
                <a:cs typeface="Calibri"/>
              </a:rPr>
              <a:t> nella definizione di API REST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YAML</a:t>
            </a:r>
          </a:p>
          <a:p>
            <a:pPr marL="285750" indent="-285750">
              <a:buFont typeface="Arial"/>
              <a:buChar char="•"/>
            </a:pPr>
            <a:endParaRPr lang="it-IT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it-IT" dirty="0" err="1">
                <a:cs typeface="Calibri"/>
              </a:rPr>
              <a:t>Postman</a:t>
            </a:r>
            <a:endParaRPr lang="it-IT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it-IT" dirty="0" err="1">
                <a:cs typeface="Calibri"/>
              </a:rPr>
              <a:t>Swagger</a:t>
            </a:r>
            <a:endParaRPr lang="it-IT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it-IT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it-IT" b="1" dirty="0">
                <a:cs typeface="Calibri"/>
              </a:rPr>
              <a:t>Esercitazione con </a:t>
            </a:r>
            <a:r>
              <a:rPr lang="it-IT" b="1" dirty="0" err="1">
                <a:cs typeface="Calibri"/>
              </a:rPr>
              <a:t>Postman</a:t>
            </a:r>
            <a:endParaRPr lang="it-IT" b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68269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109917" y="1235939"/>
            <a:ext cx="6033486" cy="21236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4400" b="1" dirty="0">
                <a:solidFill>
                  <a:schemeClr val="bg1"/>
                </a:solidFill>
                <a:latin typeface="Roboto Condensed"/>
                <a:ea typeface="Roboto Condensed"/>
              </a:rPr>
              <a:t>Autenticazione e autorizzazione in API REST</a:t>
            </a:r>
          </a:p>
        </p:txBody>
      </p:sp>
    </p:spTree>
    <p:extLst>
      <p:ext uri="{BB962C8B-B14F-4D97-AF65-F5344CB8AC3E}">
        <p14:creationId xmlns:p14="http://schemas.microsoft.com/office/powerpoint/2010/main" val="1697450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3" y="1219200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Introduzione alla sicurezza</a:t>
            </a:r>
            <a:endParaRPr lang="it-IT" sz="3800" b="1" i="0" kern="1200" baseline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A1FE30-3235-6D4A-B5A4-A17AA34C4D0A}"/>
              </a:ext>
            </a:extLst>
          </p:cNvPr>
          <p:cNvSpPr txBox="1"/>
          <p:nvPr/>
        </p:nvSpPr>
        <p:spPr>
          <a:xfrm>
            <a:off x="1113904" y="2209446"/>
            <a:ext cx="8551025" cy="28911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 dirty="0">
                <a:cs typeface="Calibri"/>
              </a:rPr>
              <a:t>Essendo </a:t>
            </a:r>
            <a:r>
              <a:rPr lang="it-IT" b="1" dirty="0" err="1">
                <a:cs typeface="Calibri"/>
              </a:rPr>
              <a:t>stateless</a:t>
            </a:r>
            <a:r>
              <a:rPr lang="it-IT" b="1" dirty="0">
                <a:cs typeface="Calibri"/>
              </a:rPr>
              <a:t> </a:t>
            </a:r>
            <a:r>
              <a:rPr lang="it-IT" dirty="0">
                <a:cs typeface="Calibri"/>
              </a:rPr>
              <a:t>le </a:t>
            </a:r>
            <a:r>
              <a:rPr lang="it-IT" b="1" dirty="0">
                <a:cs typeface="Calibri"/>
              </a:rPr>
              <a:t>API </a:t>
            </a:r>
            <a:r>
              <a:rPr lang="it-IT" dirty="0" err="1">
                <a:cs typeface="Calibri"/>
              </a:rPr>
              <a:t>ReST</a:t>
            </a:r>
            <a:r>
              <a:rPr lang="it-IT" dirty="0">
                <a:cs typeface="Calibri"/>
              </a:rPr>
              <a:t> non possono utilizzare il concetto di sessione per gestire l’autenticazione di un utente.</a:t>
            </a:r>
          </a:p>
          <a:p>
            <a:r>
              <a:rPr lang="it-IT" dirty="0">
                <a:cs typeface="Calibri"/>
              </a:rPr>
              <a:t>È stato perciò necessario individuare metodi alternativi per consentire il riconoscimento di un utente: uno di questo viene definito autenticazione </a:t>
            </a:r>
            <a:r>
              <a:rPr lang="it-IT" b="1" dirty="0" err="1">
                <a:cs typeface="Calibri"/>
              </a:rPr>
              <a:t>token-based</a:t>
            </a:r>
            <a:r>
              <a:rPr lang="it-IT" dirty="0">
                <a:cs typeface="Calibri"/>
              </a:rPr>
              <a:t>.</a:t>
            </a:r>
          </a:p>
          <a:p>
            <a:endParaRPr lang="it-IT" dirty="0">
              <a:cs typeface="Calibri"/>
            </a:endParaRPr>
          </a:p>
          <a:p>
            <a:r>
              <a:rPr lang="it-IT" dirty="0">
                <a:cs typeface="Calibri"/>
              </a:rPr>
              <a:t>Dal nome possiamo intuire che un’autenticazione </a:t>
            </a:r>
            <a:r>
              <a:rPr lang="it-IT" b="1" dirty="0" err="1">
                <a:cs typeface="Calibri"/>
              </a:rPr>
              <a:t>token-based</a:t>
            </a:r>
            <a:r>
              <a:rPr lang="it-IT" b="1" dirty="0">
                <a:cs typeface="Calibri"/>
              </a:rPr>
              <a:t> </a:t>
            </a:r>
            <a:r>
              <a:rPr lang="it-IT" dirty="0">
                <a:cs typeface="Calibri"/>
              </a:rPr>
              <a:t>è basata su un </a:t>
            </a:r>
            <a:r>
              <a:rPr lang="it-IT" dirty="0" err="1">
                <a:cs typeface="Calibri"/>
              </a:rPr>
              <a:t>token</a:t>
            </a:r>
            <a:r>
              <a:rPr lang="it-IT" dirty="0">
                <a:cs typeface="Calibri"/>
              </a:rPr>
              <a:t>, una chiave che garantisce di riconoscere l’utente loggate ed allo stesso tempo garantisce la sicurezza.</a:t>
            </a:r>
          </a:p>
        </p:txBody>
      </p:sp>
    </p:spTree>
    <p:extLst>
      <p:ext uri="{BB962C8B-B14F-4D97-AF65-F5344CB8AC3E}">
        <p14:creationId xmlns:p14="http://schemas.microsoft.com/office/powerpoint/2010/main" val="200861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3" y="1219200"/>
            <a:ext cx="9430272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i="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/>
                <a:ea typeface="Roboto Condensed Light"/>
              </a:rPr>
              <a:t>Flusso di autenticazione API </a:t>
            </a:r>
            <a:r>
              <a:rPr lang="it-IT" sz="3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ReST</a:t>
            </a:r>
            <a:r>
              <a:rPr lang="it-IT" sz="3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 (Client-Server)</a:t>
            </a:r>
            <a:endParaRPr lang="it-IT" sz="3800" b="1" i="0" kern="1200" baseline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pic>
        <p:nvPicPr>
          <p:cNvPr id="1028" name="Picture 4" descr="JSON web token based authentication in Django | by Jyoti Gautam | Python  Pandemonium | Medium">
            <a:extLst>
              <a:ext uri="{FF2B5EF4-FFF2-40B4-BE49-F238E27FC236}">
                <a16:creationId xmlns:a16="http://schemas.microsoft.com/office/drawing/2014/main" id="{A31CA3F3-0BDD-5742-89E3-5B9FCDCFD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071" y="1739503"/>
            <a:ext cx="6824662" cy="5118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141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219200"/>
            <a:ext cx="9573147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i="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/>
                <a:ea typeface="Roboto Condensed Light"/>
              </a:rPr>
              <a:t>Flusso di autenticazione API </a:t>
            </a:r>
            <a:r>
              <a:rPr lang="it-IT" sz="3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ReST</a:t>
            </a:r>
            <a:r>
              <a:rPr lang="it-IT" sz="3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 (Server-Server)</a:t>
            </a:r>
            <a:endParaRPr lang="it-IT" sz="3800" b="1" i="0" kern="1200" baseline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pic>
        <p:nvPicPr>
          <p:cNvPr id="2050" name="Picture 2" descr="Autenticazione di base in API Web ASP.NET | Microsoft Docs">
            <a:extLst>
              <a:ext uri="{FF2B5EF4-FFF2-40B4-BE49-F238E27FC236}">
                <a16:creationId xmlns:a16="http://schemas.microsoft.com/office/drawing/2014/main" id="{BE37AAA3-D925-7840-8F84-4F689F0A42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2006600"/>
            <a:ext cx="6553200" cy="284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0336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109917" y="1235939"/>
            <a:ext cx="6033486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4400" b="1" dirty="0">
                <a:solidFill>
                  <a:schemeClr val="bg1"/>
                </a:solidFill>
                <a:latin typeface="Roboto Condensed"/>
                <a:ea typeface="Roboto Condensed"/>
              </a:rPr>
              <a:t>JWT: </a:t>
            </a:r>
            <a:r>
              <a:rPr lang="it-IT" sz="4400" b="1" dirty="0" err="1">
                <a:solidFill>
                  <a:schemeClr val="bg1"/>
                </a:solidFill>
                <a:latin typeface="Roboto Condensed"/>
                <a:ea typeface="Roboto Condensed"/>
              </a:rPr>
              <a:t>Json</a:t>
            </a:r>
            <a:r>
              <a:rPr lang="it-IT" sz="4400" b="1" dirty="0">
                <a:solidFill>
                  <a:schemeClr val="bg1"/>
                </a:solidFill>
                <a:latin typeface="Roboto Condensed"/>
                <a:ea typeface="Roboto Condensed"/>
              </a:rPr>
              <a:t> Web </a:t>
            </a:r>
            <a:r>
              <a:rPr lang="it-IT" sz="4400" b="1" dirty="0" err="1">
                <a:solidFill>
                  <a:schemeClr val="bg1"/>
                </a:solidFill>
                <a:latin typeface="Roboto Condensed"/>
                <a:ea typeface="Roboto Condensed"/>
              </a:rPr>
              <a:t>Token</a:t>
            </a:r>
            <a:endParaRPr lang="it-IT" sz="4400" b="1" dirty="0">
              <a:solidFill>
                <a:schemeClr val="bg1"/>
              </a:solidFill>
              <a:latin typeface="Roboto Condensed"/>
              <a:ea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583904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219200"/>
            <a:ext cx="9573147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Introduzione JWT</a:t>
            </a:r>
            <a:endParaRPr lang="it-IT" sz="3800" b="1" i="0" kern="1200" baseline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7F6FA52-2E7A-1748-8819-3FA05F1A4E14}"/>
              </a:ext>
            </a:extLst>
          </p:cNvPr>
          <p:cNvSpPr txBox="1"/>
          <p:nvPr/>
        </p:nvSpPr>
        <p:spPr>
          <a:xfrm>
            <a:off x="1113904" y="2209446"/>
            <a:ext cx="8551025" cy="28911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 dirty="0">
                <a:cs typeface="Calibri"/>
              </a:rPr>
              <a:t>Il JSON Web </a:t>
            </a:r>
            <a:r>
              <a:rPr lang="it-IT" dirty="0" err="1">
                <a:cs typeface="Calibri"/>
              </a:rPr>
              <a:t>Token</a:t>
            </a:r>
            <a:r>
              <a:rPr lang="it-IT" dirty="0">
                <a:cs typeface="Calibri"/>
              </a:rPr>
              <a:t> (JWT) è uno standard open (RFC 7519) che definisce uno schema in formato JSON per lo scambio di informazioni tra vari servizi.</a:t>
            </a:r>
          </a:p>
          <a:p>
            <a:r>
              <a:rPr lang="it-IT" dirty="0">
                <a:cs typeface="Calibri"/>
              </a:rPr>
              <a:t>Il </a:t>
            </a:r>
            <a:r>
              <a:rPr lang="it-IT" dirty="0" err="1">
                <a:cs typeface="Calibri"/>
              </a:rPr>
              <a:t>token</a:t>
            </a:r>
            <a:r>
              <a:rPr lang="it-IT" dirty="0">
                <a:cs typeface="Calibri"/>
              </a:rPr>
              <a:t> generato può essere firmato (con una chiave segreta che solo chi genera il </a:t>
            </a:r>
            <a:r>
              <a:rPr lang="it-IT" dirty="0" err="1">
                <a:cs typeface="Calibri"/>
              </a:rPr>
              <a:t>token</a:t>
            </a:r>
            <a:r>
              <a:rPr lang="it-IT" dirty="0">
                <a:cs typeface="Calibri"/>
              </a:rPr>
              <a:t> conosce) tramite l’algoritmo di HMAC, oppure utilizzando una coppia di chiavi (pubblica / privata) utilizzando gli standard RSA o ECDSA.</a:t>
            </a:r>
          </a:p>
        </p:txBody>
      </p:sp>
    </p:spTree>
    <p:extLst>
      <p:ext uri="{BB962C8B-B14F-4D97-AF65-F5344CB8AC3E}">
        <p14:creationId xmlns:p14="http://schemas.microsoft.com/office/powerpoint/2010/main" val="969162592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ad9ba1e-a4c6-42f4-956e-bbc394c49ad5">
      <Terms xmlns="http://schemas.microsoft.com/office/infopath/2007/PartnerControls"/>
    </lcf76f155ced4ddcb4097134ff3c332f>
    <TaxCatchAll xmlns="8416d6af-b98a-4130-8bb8-7ba8b8b8020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9D42FC610D05E43B30616487C92222C" ma:contentTypeVersion="9" ma:contentTypeDescription="Creare un nuovo documento." ma:contentTypeScope="" ma:versionID="329dc28c9e7e3763087351b0f358f5b7">
  <xsd:schema xmlns:xsd="http://www.w3.org/2001/XMLSchema" xmlns:xs="http://www.w3.org/2001/XMLSchema" xmlns:p="http://schemas.microsoft.com/office/2006/metadata/properties" xmlns:ns2="ead9ba1e-a4c6-42f4-956e-bbc394c49ad5" xmlns:ns3="8416d6af-b98a-4130-8bb8-7ba8b8b80202" targetNamespace="http://schemas.microsoft.com/office/2006/metadata/properties" ma:root="true" ma:fieldsID="97561d5a7fdce824a8ef65227ed7bac1" ns2:_="" ns3:_="">
    <xsd:import namespace="ead9ba1e-a4c6-42f4-956e-bbc394c49ad5"/>
    <xsd:import namespace="8416d6af-b98a-4130-8bb8-7ba8b8b80202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d9ba1e-a4c6-42f4-956e-bbc394c49ad5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Tag immagine" ma:readOnly="false" ma:fieldId="{5cf76f15-5ced-4ddc-b409-7134ff3c332f}" ma:taxonomyMulti="true" ma:sspId="2a78b776-d562-4d26-876b-ba81ccdab26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16d6af-b98a-4130-8bb8-7ba8b8b80202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a269ef88-563e-486c-b031-45ba774b3fb1}" ma:internalName="TaxCatchAll" ma:showField="CatchAllData" ma:web="8416d6af-b98a-4130-8bb8-7ba8b8b8020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310F14-D4CA-4BA2-A2CC-04FBDDF3748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FB9F540-04DC-4B80-A57C-015B474058EB}">
  <ds:schemaRefs>
    <ds:schemaRef ds:uri="http://schemas.microsoft.com/office/2006/metadata/properties"/>
    <ds:schemaRef ds:uri="http://schemas.microsoft.com/office/infopath/2007/PartnerControls"/>
    <ds:schemaRef ds:uri="bbad4896-2def-4604-9da4-c1d4525a7924"/>
    <ds:schemaRef ds:uri="c5316cef-c0e8-42f8-bc15-7c6140f3a7e2"/>
  </ds:schemaRefs>
</ds:datastoreItem>
</file>

<file path=customXml/itemProps3.xml><?xml version="1.0" encoding="utf-8"?>
<ds:datastoreItem xmlns:ds="http://schemas.openxmlformats.org/officeDocument/2006/customXml" ds:itemID="{640BB9AF-5F1D-4865-82EB-B9DE44E027C8}"/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743</Words>
  <Application>Microsoft Office PowerPoint</Application>
  <PresentationFormat>Widescreen</PresentationFormat>
  <Paragraphs>66</Paragraphs>
  <Slides>25</Slides>
  <Notes>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26" baseType="lpstr">
      <vt:lpstr>MASTER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Gianluca Di Domenica</dc:creator>
  <cp:lastModifiedBy>Samuel Roberto</cp:lastModifiedBy>
  <cp:revision>13</cp:revision>
  <dcterms:created xsi:type="dcterms:W3CDTF">2020-11-04T11:19:57Z</dcterms:created>
  <dcterms:modified xsi:type="dcterms:W3CDTF">2022-07-28T12:48:19Z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0x01010009D42FC610D05E43B30616487C92222C</vt:lpwstr>
  </property>
  <property fmtid="{D5CDD505-2E9C-101B-9397-08002B2CF9AE}" pid="3" name="MediaServiceImageTags">
    <vt:lpwstr/>
  </property>
</Properties>
</file>

<file path=docProps/thumbnail.jpeg>
</file>